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E4B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97" autoAdjust="0"/>
    <p:restoredTop sz="94660"/>
  </p:normalViewPr>
  <p:slideViewPr>
    <p:cSldViewPr snapToGrid="0">
      <p:cViewPr>
        <p:scale>
          <a:sx n="67" d="100"/>
          <a:sy n="67" d="100"/>
        </p:scale>
        <p:origin x="2004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0C894-9716-499A-8334-3D5BD88309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32092B-EDD0-4413-99DC-7499A1E070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196B89-F5A8-4F39-A242-6F96A5AD9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1E54-1A22-4D97-8039-5AF9E83EC668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3BB7EC-DCBA-4556-A82A-08550D6D6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C0635-7FE1-4838-8F9F-932B1BB52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3F4E-DAE7-43DF-A9B8-4C41D2F58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99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DEB36-4CAB-4BFE-BCC6-9F83E7FF9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449432-9258-4027-8A40-4FCEB164A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47990-B268-4863-8D00-170819FBA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1E54-1A22-4D97-8039-5AF9E83EC668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8F6DCD-A450-4056-A527-8D00B0898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EEE16-854F-4C33-9886-F881A9F94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3F4E-DAE7-43DF-A9B8-4C41D2F58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46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158BA2-70A8-45B8-A5B6-2F3F41D679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290823-0AD6-4004-B284-73A798982F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45020-C5BD-4B8B-B112-9D0CA0C7D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1E54-1A22-4D97-8039-5AF9E83EC668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7268B-9716-4043-BE46-5BBF50144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33A3F8-610B-4179-9AF2-5BB901DE7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3F4E-DAE7-43DF-A9B8-4C41D2F58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953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83F91-275F-4DFC-8EEE-B69582342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E805B-3878-4A46-A071-612F797C0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C96310-C96E-4708-8462-9FA3D2AB1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1E54-1A22-4D97-8039-5AF9E83EC668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BACE6-73B2-4BDD-AB5A-CBB62A034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E7696-3C86-44F6-AE72-751451644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3F4E-DAE7-43DF-A9B8-4C41D2F58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160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5AD3E-8744-4BA6-B6AE-DF24198B7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FF6651-3F59-4986-84E0-3554F5C6B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2B9A2-2696-41B4-82FC-107B32FAE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1E54-1A22-4D97-8039-5AF9E83EC668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EEEA7-C54D-4DDC-8BDA-ADE6120A7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0AD1E-85C4-4791-A56F-F5CD6F67A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3F4E-DAE7-43DF-A9B8-4C41D2F58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973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9C3EF-C8FF-42E2-939A-16F8AD142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999C5-C39D-46A3-AF06-F7CB55271A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0B9BE7-2157-475D-B157-78D2774F17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B46004-D5ED-4159-8045-F5ADAD4CF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1E54-1A22-4D97-8039-5AF9E83EC668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5D85E-7E07-45EF-A223-6F7D201C2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12E122-57CA-4F0B-8E3A-FB57AF5E6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3F4E-DAE7-43DF-A9B8-4C41D2F58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743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24179-6AF2-4096-8258-BE3417DAE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C636FC-EFCB-4567-ADBC-87B2E2CCC5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5BD92A-1B7F-48DA-BDE8-2D0102C7A2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A8E0C8-6281-48B2-AF4F-17A8AA6B24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2E7DD5-4975-47DC-A7F1-0FA1C29CC5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73BDBC-4425-4F22-951D-5A343EFEE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1E54-1A22-4D97-8039-5AF9E83EC668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CF9435-615D-49E2-B3A8-BDE1D36D6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CEF0AD-4D0F-4CDF-B8CE-19B9D9C22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3F4E-DAE7-43DF-A9B8-4C41D2F58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90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085E7-4381-403A-A99A-B52D4B473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2E9572-87F9-4D22-9BAC-E4F1CD723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1E54-1A22-4D97-8039-5AF9E83EC668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ED1EB5-B09D-4773-9C0F-79E0B609B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773943-A309-45A3-B290-B9D15AB58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3F4E-DAE7-43DF-A9B8-4C41D2F58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943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DF2E6A-0EA2-4D53-AEC6-44F2B68E0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1E54-1A22-4D97-8039-5AF9E83EC668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53693D-B776-474E-B7D4-92C155401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4610B5-3679-4BBA-961E-D66072AD5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3F4E-DAE7-43DF-A9B8-4C41D2F58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72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D738C-0199-45F3-925E-7FD707CD6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9A323-FF11-45CA-AE81-DD1644CE9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9C0299-9AC4-496C-BB5C-BB2786A70B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277A2F-F402-4FBF-A8D0-0674BE7A4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1E54-1A22-4D97-8039-5AF9E83EC668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657493-28DA-45EF-AD0F-6990831BC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51DF86-99F0-4C4A-91C5-7F0F91187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3F4E-DAE7-43DF-A9B8-4C41D2F58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483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3ECA1-D944-4E4F-ABBD-EBCF0C008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DD6FD9-4128-4AA5-BD69-07049BB0C2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756747-8053-4921-B868-2C9BE5933A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FEF73F-D255-4029-AEC1-E99458C77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1E54-1A22-4D97-8039-5AF9E83EC668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CB9E14-CA88-42F8-8288-2F33A8DD7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ACB1B-601A-4270-8BCA-CFA7BF8DA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3F4E-DAE7-43DF-A9B8-4C41D2F58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104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833C6A-9988-4433-B40C-90E717C4D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BFFA40-BB54-4BFB-8535-1D42345C9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4A93E0-2095-4F75-8DB0-E598CB5E85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61E54-1A22-4D97-8039-5AF9E83EC668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D27D6-6463-45A0-A649-51F4B3914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ECF41-5642-4DCE-8D60-22AB640317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E3F4E-DAE7-43DF-A9B8-4C41D2F58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58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9AB764E-AE02-4CBF-A57E-220F78B8C619}"/>
              </a:ext>
            </a:extLst>
          </p:cNvPr>
          <p:cNvSpPr/>
          <p:nvPr/>
        </p:nvSpPr>
        <p:spPr>
          <a:xfrm>
            <a:off x="771525" y="321467"/>
            <a:ext cx="1409700" cy="17025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F26702-C3CB-4A44-B274-5FDF1143A4BA}"/>
              </a:ext>
            </a:extLst>
          </p:cNvPr>
          <p:cNvSpPr/>
          <p:nvPr/>
        </p:nvSpPr>
        <p:spPr>
          <a:xfrm>
            <a:off x="2914651" y="321467"/>
            <a:ext cx="895349" cy="485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Panel Voltage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2E4A2B-4500-4A4B-A727-3AEB193BF146}"/>
              </a:ext>
            </a:extLst>
          </p:cNvPr>
          <p:cNvSpPr/>
          <p:nvPr/>
        </p:nvSpPr>
        <p:spPr>
          <a:xfrm>
            <a:off x="2914650" y="1538278"/>
            <a:ext cx="895349" cy="485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Solar Irradiance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BF6FC3B-A663-4004-A1AD-01097085D5CE}"/>
              </a:ext>
            </a:extLst>
          </p:cNvPr>
          <p:cNvSpPr/>
          <p:nvPr/>
        </p:nvSpPr>
        <p:spPr>
          <a:xfrm>
            <a:off x="2914651" y="928683"/>
            <a:ext cx="895349" cy="485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Humidity Sensor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1C1015D-A7F1-4056-AA06-83B0B587AF42}"/>
              </a:ext>
            </a:extLst>
          </p:cNvPr>
          <p:cNvCxnSpPr>
            <a:cxnSpLocks/>
          </p:cNvCxnSpPr>
          <p:nvPr/>
        </p:nvCxnSpPr>
        <p:spPr>
          <a:xfrm flipV="1">
            <a:off x="2181225" y="559594"/>
            <a:ext cx="733426" cy="714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E41B31F-F275-485E-89F7-5E99DB192615}"/>
              </a:ext>
            </a:extLst>
          </p:cNvPr>
          <p:cNvCxnSpPr/>
          <p:nvPr/>
        </p:nvCxnSpPr>
        <p:spPr>
          <a:xfrm flipV="1">
            <a:off x="2181225" y="1162045"/>
            <a:ext cx="733426" cy="714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9D0690D-28AC-495E-BBB9-5B8E89A9C11B}"/>
              </a:ext>
            </a:extLst>
          </p:cNvPr>
          <p:cNvCxnSpPr>
            <a:cxnSpLocks/>
            <a:stCxn id="7" idx="1"/>
          </p:cNvCxnSpPr>
          <p:nvPr/>
        </p:nvCxnSpPr>
        <p:spPr>
          <a:xfrm flipH="1">
            <a:off x="2181225" y="1781167"/>
            <a:ext cx="73342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0DDBF88-AA85-4257-A8F6-E2EC6F5F0099}"/>
              </a:ext>
            </a:extLst>
          </p:cNvPr>
          <p:cNvSpPr txBox="1"/>
          <p:nvPr/>
        </p:nvSpPr>
        <p:spPr>
          <a:xfrm>
            <a:off x="2100263" y="1398950"/>
            <a:ext cx="895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ADC Conversion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4D63913-4071-4DE4-AF47-E2934F1F6C77}"/>
              </a:ext>
            </a:extLst>
          </p:cNvPr>
          <p:cNvSpPr txBox="1"/>
          <p:nvPr/>
        </p:nvSpPr>
        <p:spPr>
          <a:xfrm>
            <a:off x="2100263" y="895343"/>
            <a:ext cx="8953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I2C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3943126-EA9A-4593-8175-E75B6500518A}"/>
              </a:ext>
            </a:extLst>
          </p:cNvPr>
          <p:cNvSpPr txBox="1"/>
          <p:nvPr/>
        </p:nvSpPr>
        <p:spPr>
          <a:xfrm>
            <a:off x="2100262" y="287909"/>
            <a:ext cx="8953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I2C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13AAFA3-6D7C-4166-A1D9-CC0A66C84DA4}"/>
              </a:ext>
            </a:extLst>
          </p:cNvPr>
          <p:cNvSpPr txBox="1"/>
          <p:nvPr/>
        </p:nvSpPr>
        <p:spPr>
          <a:xfrm>
            <a:off x="988219" y="411019"/>
            <a:ext cx="9763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Node (Weatherbox)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C34608E-A34D-4DAD-B5DE-2C504083A4FC}"/>
              </a:ext>
            </a:extLst>
          </p:cNvPr>
          <p:cNvSpPr/>
          <p:nvPr/>
        </p:nvSpPr>
        <p:spPr>
          <a:xfrm>
            <a:off x="4591049" y="321468"/>
            <a:ext cx="4152901" cy="44696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6064512-C9CB-44DA-8AE3-B21F851C2EF8}"/>
              </a:ext>
            </a:extLst>
          </p:cNvPr>
          <p:cNvSpPr/>
          <p:nvPr/>
        </p:nvSpPr>
        <p:spPr>
          <a:xfrm>
            <a:off x="4276724" y="5693208"/>
            <a:ext cx="1019174" cy="5904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Hardware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6BD1326-B84B-4E21-958B-BBFD85073C7F}"/>
              </a:ext>
            </a:extLst>
          </p:cNvPr>
          <p:cNvSpPr/>
          <p:nvPr/>
        </p:nvSpPr>
        <p:spPr>
          <a:xfrm>
            <a:off x="941912" y="2599956"/>
            <a:ext cx="1123950" cy="12743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B6C1E0F-705D-46C7-A13E-6DFC67383D04}"/>
              </a:ext>
            </a:extLst>
          </p:cNvPr>
          <p:cNvSpPr/>
          <p:nvPr/>
        </p:nvSpPr>
        <p:spPr>
          <a:xfrm>
            <a:off x="941912" y="4531951"/>
            <a:ext cx="1123950" cy="12743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8BA45A6-07A6-4EE0-8D83-F15902EEB4CB}"/>
              </a:ext>
            </a:extLst>
          </p:cNvPr>
          <p:cNvSpPr txBox="1"/>
          <p:nvPr/>
        </p:nvSpPr>
        <p:spPr>
          <a:xfrm>
            <a:off x="1087169" y="2669246"/>
            <a:ext cx="778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XBee (Router)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DE69796-E7AD-468B-BACD-D983CE86A71E}"/>
              </a:ext>
            </a:extLst>
          </p:cNvPr>
          <p:cNvSpPr txBox="1"/>
          <p:nvPr/>
        </p:nvSpPr>
        <p:spPr>
          <a:xfrm>
            <a:off x="968492" y="4621280"/>
            <a:ext cx="10707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XBee (Coordinator)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286F486-5A28-4E97-86BA-190E4B95798E}"/>
              </a:ext>
            </a:extLst>
          </p:cNvPr>
          <p:cNvSpPr/>
          <p:nvPr/>
        </p:nvSpPr>
        <p:spPr>
          <a:xfrm>
            <a:off x="5519735" y="5693208"/>
            <a:ext cx="1019174" cy="5904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XBee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42578F0-0219-4BE9-8CE3-343744A5A7C0}"/>
              </a:ext>
            </a:extLst>
          </p:cNvPr>
          <p:cNvSpPr/>
          <p:nvPr/>
        </p:nvSpPr>
        <p:spPr>
          <a:xfrm>
            <a:off x="1058207" y="5110719"/>
            <a:ext cx="921287" cy="574980"/>
          </a:xfrm>
          <a:prstGeom prst="roundRect">
            <a:avLst/>
          </a:prstGeom>
          <a:solidFill>
            <a:srgbClr val="E4B9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XBee config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C5CC236E-C2BB-42A0-AF87-F4FAB46C7EA0}"/>
              </a:ext>
            </a:extLst>
          </p:cNvPr>
          <p:cNvSpPr/>
          <p:nvPr/>
        </p:nvSpPr>
        <p:spPr>
          <a:xfrm>
            <a:off x="6762746" y="5693208"/>
            <a:ext cx="1019175" cy="590490"/>
          </a:xfrm>
          <a:prstGeom prst="roundRect">
            <a:avLst/>
          </a:prstGeom>
          <a:solidFill>
            <a:srgbClr val="E4B9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Configuration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37F15952-451C-438A-BFE8-7A5F9EF0D17D}"/>
              </a:ext>
            </a:extLst>
          </p:cNvPr>
          <p:cNvSpPr/>
          <p:nvPr/>
        </p:nvSpPr>
        <p:spPr>
          <a:xfrm>
            <a:off x="1015732" y="3184362"/>
            <a:ext cx="921287" cy="574980"/>
          </a:xfrm>
          <a:prstGeom prst="roundRect">
            <a:avLst/>
          </a:prstGeom>
          <a:solidFill>
            <a:srgbClr val="E4B9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XBee config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7578983-D45E-4826-AC44-397F412A6084}"/>
              </a:ext>
            </a:extLst>
          </p:cNvPr>
          <p:cNvCxnSpPr>
            <a:cxnSpLocks/>
          </p:cNvCxnSpPr>
          <p:nvPr/>
        </p:nvCxnSpPr>
        <p:spPr>
          <a:xfrm>
            <a:off x="1465786" y="2031493"/>
            <a:ext cx="1063" cy="56102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DF7686EE-0316-4ED5-9D8F-E00AAF7D14A2}"/>
              </a:ext>
            </a:extLst>
          </p:cNvPr>
          <p:cNvSpPr txBox="1"/>
          <p:nvPr/>
        </p:nvSpPr>
        <p:spPr>
          <a:xfrm>
            <a:off x="1285876" y="2163385"/>
            <a:ext cx="8953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UART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25865B6-C3BC-4603-8424-8CCC62E66C0E}"/>
              </a:ext>
            </a:extLst>
          </p:cNvPr>
          <p:cNvCxnSpPr>
            <a:cxnSpLocks/>
            <a:stCxn id="22" idx="2"/>
            <a:endCxn id="24" idx="0"/>
          </p:cNvCxnSpPr>
          <p:nvPr/>
        </p:nvCxnSpPr>
        <p:spPr>
          <a:xfrm>
            <a:off x="1503887" y="3874348"/>
            <a:ext cx="0" cy="65760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C4301779-0991-4146-9C5D-FBAB87414F5A}"/>
              </a:ext>
            </a:extLst>
          </p:cNvPr>
          <p:cNvSpPr txBox="1"/>
          <p:nvPr/>
        </p:nvSpPr>
        <p:spPr>
          <a:xfrm>
            <a:off x="1417906" y="3933289"/>
            <a:ext cx="8953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ZigBee Wireless Protocol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0FF356FB-B106-482B-8C48-A6160E78A708}"/>
              </a:ext>
            </a:extLst>
          </p:cNvPr>
          <p:cNvSpPr/>
          <p:nvPr/>
        </p:nvSpPr>
        <p:spPr>
          <a:xfrm>
            <a:off x="864393" y="1080476"/>
            <a:ext cx="1223963" cy="73452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Firmware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7D568D52-B1D8-4519-9E54-22B290217CE2}"/>
              </a:ext>
            </a:extLst>
          </p:cNvPr>
          <p:cNvSpPr/>
          <p:nvPr/>
        </p:nvSpPr>
        <p:spPr>
          <a:xfrm>
            <a:off x="8005759" y="5688569"/>
            <a:ext cx="1019174" cy="59049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20FE47B-91D6-4C40-A2AE-7F7992547096}"/>
              </a:ext>
            </a:extLst>
          </p:cNvPr>
          <p:cNvSpPr/>
          <p:nvPr/>
        </p:nvSpPr>
        <p:spPr>
          <a:xfrm>
            <a:off x="3971925" y="5197424"/>
            <a:ext cx="5276850" cy="12743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81A10B1-55AD-493E-BAA6-E43EE4B4B726}"/>
              </a:ext>
            </a:extLst>
          </p:cNvPr>
          <p:cNvSpPr txBox="1"/>
          <p:nvPr/>
        </p:nvSpPr>
        <p:spPr>
          <a:xfrm>
            <a:off x="5803847" y="5232051"/>
            <a:ext cx="16130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Component Legend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1CC95BF-96F1-4FAD-BEBE-C3621465EDEE}"/>
              </a:ext>
            </a:extLst>
          </p:cNvPr>
          <p:cNvSpPr/>
          <p:nvPr/>
        </p:nvSpPr>
        <p:spPr>
          <a:xfrm>
            <a:off x="5293005" y="2633210"/>
            <a:ext cx="1060170" cy="62007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Gateway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(Test)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5B7E6BD1-0F37-4242-BBF8-6EA1F372789B}"/>
              </a:ext>
            </a:extLst>
          </p:cNvPr>
          <p:cNvSpPr/>
          <p:nvPr/>
        </p:nvSpPr>
        <p:spPr>
          <a:xfrm>
            <a:off x="7055131" y="1489021"/>
            <a:ext cx="1060170" cy="62007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highlight>
                  <a:srgbClr val="FFFF99"/>
                </a:highlight>
              </a:rPr>
              <a:t>Nginx Webserver</a:t>
            </a: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460DE815-376B-4A33-A95F-9E7933B7CC16}"/>
              </a:ext>
            </a:extLst>
          </p:cNvPr>
          <p:cNvSpPr/>
          <p:nvPr/>
        </p:nvSpPr>
        <p:spPr>
          <a:xfrm>
            <a:off x="5293005" y="3766499"/>
            <a:ext cx="1060170" cy="62007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highlight>
                  <a:srgbClr val="FFFF99"/>
                </a:highlight>
              </a:rPr>
              <a:t>Database (postgresql)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95126A5A-8DDC-451D-AB23-6EE8A1EC2221}"/>
              </a:ext>
            </a:extLst>
          </p:cNvPr>
          <p:cNvSpPr/>
          <p:nvPr/>
        </p:nvSpPr>
        <p:spPr>
          <a:xfrm>
            <a:off x="7055131" y="3756403"/>
            <a:ext cx="1060170" cy="62007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highlight>
                  <a:srgbClr val="FFFF99"/>
                </a:highlight>
              </a:rPr>
              <a:t>Dashboard API</a:t>
            </a: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A9807CCE-6C05-4A82-BEEC-EB6576F76842}"/>
              </a:ext>
            </a:extLst>
          </p:cNvPr>
          <p:cNvSpPr/>
          <p:nvPr/>
        </p:nvSpPr>
        <p:spPr>
          <a:xfrm>
            <a:off x="7055131" y="2598624"/>
            <a:ext cx="1060170" cy="62007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highlight>
                  <a:srgbClr val="FFFF99"/>
                </a:highlight>
              </a:rPr>
              <a:t>Dashboard Frontend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BC9785D-6ADE-4A6C-8C99-FAE9987870B2}"/>
              </a:ext>
            </a:extLst>
          </p:cNvPr>
          <p:cNvSpPr txBox="1"/>
          <p:nvPr/>
        </p:nvSpPr>
        <p:spPr>
          <a:xfrm>
            <a:off x="4781550" y="411019"/>
            <a:ext cx="3886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Linux Server (scelserver or raspberry pi)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A6C244C-3B9A-451C-AC90-D97CC462DBC6}"/>
              </a:ext>
            </a:extLst>
          </p:cNvPr>
          <p:cNvSpPr txBox="1"/>
          <p:nvPr/>
        </p:nvSpPr>
        <p:spPr>
          <a:xfrm>
            <a:off x="9472612" y="5193702"/>
            <a:ext cx="25431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highlight>
                  <a:srgbClr val="FFFF99"/>
                </a:highlight>
              </a:rPr>
              <a:t>Note: As the gateway is currently down, the database and dashboard are also not functioning. Will be able to start up again once the new gateway is set up.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C68615CD-2289-40A7-83AE-F303156C6F83}"/>
              </a:ext>
            </a:extLst>
          </p:cNvPr>
          <p:cNvSpPr/>
          <p:nvPr/>
        </p:nvSpPr>
        <p:spPr>
          <a:xfrm>
            <a:off x="2920217" y="2592302"/>
            <a:ext cx="895349" cy="7018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USB Serial (UART) adapter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4DA41A9-C9D4-4F2F-8BA8-0D92D0EB1C53}"/>
              </a:ext>
            </a:extLst>
          </p:cNvPr>
          <p:cNvSpPr txBox="1"/>
          <p:nvPr/>
        </p:nvSpPr>
        <p:spPr>
          <a:xfrm>
            <a:off x="3172422" y="4047800"/>
            <a:ext cx="8953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UART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744B532F-0732-4A7F-896C-BF115DCD618E}"/>
              </a:ext>
            </a:extLst>
          </p:cNvPr>
          <p:cNvCxnSpPr>
            <a:cxnSpLocks/>
          </p:cNvCxnSpPr>
          <p:nvPr/>
        </p:nvCxnSpPr>
        <p:spPr>
          <a:xfrm flipV="1">
            <a:off x="3841888" y="2922608"/>
            <a:ext cx="733426" cy="714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93569C7C-1BE2-4E8A-8314-0243AAE63E49}"/>
              </a:ext>
            </a:extLst>
          </p:cNvPr>
          <p:cNvCxnSpPr>
            <a:cxnSpLocks/>
          </p:cNvCxnSpPr>
          <p:nvPr/>
        </p:nvCxnSpPr>
        <p:spPr>
          <a:xfrm flipV="1">
            <a:off x="4601636" y="2919036"/>
            <a:ext cx="639787" cy="357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868F64E2-3C82-435B-ADEC-CBAFA0F93E32}"/>
              </a:ext>
            </a:extLst>
          </p:cNvPr>
          <p:cNvSpPr txBox="1"/>
          <p:nvPr/>
        </p:nvSpPr>
        <p:spPr>
          <a:xfrm>
            <a:off x="3770194" y="2669246"/>
            <a:ext cx="8953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USB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8EEC2B2-58FD-4D68-9C99-8FD01213DB6D}"/>
              </a:ext>
            </a:extLst>
          </p:cNvPr>
          <p:cNvSpPr txBox="1"/>
          <p:nvPr/>
        </p:nvSpPr>
        <p:spPr>
          <a:xfrm>
            <a:off x="4646494" y="2375754"/>
            <a:ext cx="5435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Linux tty driver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A3F8F01-850D-4515-847E-01CF0DB8522E}"/>
              </a:ext>
            </a:extLst>
          </p:cNvPr>
          <p:cNvSpPr/>
          <p:nvPr/>
        </p:nvSpPr>
        <p:spPr>
          <a:xfrm>
            <a:off x="5293005" y="1903999"/>
            <a:ext cx="1060170" cy="3228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CSV Files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0E689FEB-07C1-4E54-A03E-BD0836FC4EF2}"/>
              </a:ext>
            </a:extLst>
          </p:cNvPr>
          <p:cNvCxnSpPr>
            <a:cxnSpLocks/>
            <a:stCxn id="51" idx="0"/>
          </p:cNvCxnSpPr>
          <p:nvPr/>
        </p:nvCxnSpPr>
        <p:spPr>
          <a:xfrm flipV="1">
            <a:off x="5823090" y="2226863"/>
            <a:ext cx="0" cy="4063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9CD1F1F0-CE03-432A-8C72-A3557CD7816A}"/>
              </a:ext>
            </a:extLst>
          </p:cNvPr>
          <p:cNvCxnSpPr>
            <a:stCxn id="51" idx="2"/>
            <a:endCxn id="55" idx="0"/>
          </p:cNvCxnSpPr>
          <p:nvPr/>
        </p:nvCxnSpPr>
        <p:spPr>
          <a:xfrm>
            <a:off x="5823090" y="3253287"/>
            <a:ext cx="0" cy="513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F8CA625F-A777-403E-BD1D-9AC804054BAA}"/>
              </a:ext>
            </a:extLst>
          </p:cNvPr>
          <p:cNvSpPr txBox="1"/>
          <p:nvPr/>
        </p:nvSpPr>
        <p:spPr>
          <a:xfrm>
            <a:off x="5724305" y="2238001"/>
            <a:ext cx="895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Filesystem write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81B57FF4-0596-4966-B5B6-3C2243E0AA13}"/>
              </a:ext>
            </a:extLst>
          </p:cNvPr>
          <p:cNvSpPr txBox="1"/>
          <p:nvPr/>
        </p:nvSpPr>
        <p:spPr>
          <a:xfrm>
            <a:off x="5704240" y="3232894"/>
            <a:ext cx="8953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Postgres protocol (library)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2AE24A15-940B-4883-B73D-E60C90ECF612}"/>
              </a:ext>
            </a:extLst>
          </p:cNvPr>
          <p:cNvCxnSpPr>
            <a:stCxn id="55" idx="3"/>
            <a:endCxn id="56" idx="1"/>
          </p:cNvCxnSpPr>
          <p:nvPr/>
        </p:nvCxnSpPr>
        <p:spPr>
          <a:xfrm flipV="1">
            <a:off x="6353175" y="4066442"/>
            <a:ext cx="701956" cy="100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2E882526-F239-4F77-9409-F8372A731FF3}"/>
              </a:ext>
            </a:extLst>
          </p:cNvPr>
          <p:cNvSpPr txBox="1"/>
          <p:nvPr/>
        </p:nvSpPr>
        <p:spPr>
          <a:xfrm>
            <a:off x="6259583" y="4067282"/>
            <a:ext cx="8953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Postgres protocol (library)</a:t>
            </a: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FBA42B9F-D05B-4B7D-8AFE-96D28131201C}"/>
              </a:ext>
            </a:extLst>
          </p:cNvPr>
          <p:cNvCxnSpPr>
            <a:cxnSpLocks/>
            <a:stCxn id="56" idx="0"/>
            <a:endCxn id="57" idx="2"/>
          </p:cNvCxnSpPr>
          <p:nvPr/>
        </p:nvCxnSpPr>
        <p:spPr>
          <a:xfrm flipV="1">
            <a:off x="7585216" y="3218701"/>
            <a:ext cx="0" cy="5377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93478CFA-B067-4153-B3F4-3B7D4E6266FD}"/>
              </a:ext>
            </a:extLst>
          </p:cNvPr>
          <p:cNvCxnSpPr>
            <a:stCxn id="57" idx="0"/>
          </p:cNvCxnSpPr>
          <p:nvPr/>
        </p:nvCxnSpPr>
        <p:spPr>
          <a:xfrm flipH="1" flipV="1">
            <a:off x="7582568" y="2109098"/>
            <a:ext cx="2648" cy="4895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>
            <a:extLst>
              <a:ext uri="{FF2B5EF4-FFF2-40B4-BE49-F238E27FC236}">
                <a16:creationId xmlns:a16="http://schemas.microsoft.com/office/drawing/2014/main" id="{CF9377D9-99C9-4BCF-9E65-7E0C1F588E02}"/>
              </a:ext>
            </a:extLst>
          </p:cNvPr>
          <p:cNvSpPr txBox="1"/>
          <p:nvPr/>
        </p:nvSpPr>
        <p:spPr>
          <a:xfrm>
            <a:off x="7558084" y="3218701"/>
            <a:ext cx="8953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HTTP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2D08357B-7107-4B5B-8BEE-74A78515F8C0}"/>
              </a:ext>
            </a:extLst>
          </p:cNvPr>
          <p:cNvSpPr txBox="1"/>
          <p:nvPr/>
        </p:nvSpPr>
        <p:spPr>
          <a:xfrm>
            <a:off x="5241423" y="1214580"/>
            <a:ext cx="13573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*Temporary method to pull data until the vending machine is created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3D374B40-7AFE-409D-810D-EC9069790363}"/>
              </a:ext>
            </a:extLst>
          </p:cNvPr>
          <p:cNvSpPr/>
          <p:nvPr/>
        </p:nvSpPr>
        <p:spPr>
          <a:xfrm>
            <a:off x="9366686" y="769516"/>
            <a:ext cx="895349" cy="4999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Networking router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53BFE2DC-DE43-419D-99E2-B2E3B10512C6}"/>
              </a:ext>
            </a:extLst>
          </p:cNvPr>
          <p:cNvSpPr/>
          <p:nvPr/>
        </p:nvSpPr>
        <p:spPr>
          <a:xfrm>
            <a:off x="9366686" y="1538278"/>
            <a:ext cx="895349" cy="1915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Networking Switch</a:t>
            </a:r>
          </a:p>
        </p:txBody>
      </p:sp>
      <p:cxnSp>
        <p:nvCxnSpPr>
          <p:cNvPr id="101" name="Connector: Elbow 100">
            <a:extLst>
              <a:ext uri="{FF2B5EF4-FFF2-40B4-BE49-F238E27FC236}">
                <a16:creationId xmlns:a16="http://schemas.microsoft.com/office/drawing/2014/main" id="{F6BE9DA5-B97B-4A6A-BD33-096E0AE5C9DE}"/>
              </a:ext>
            </a:extLst>
          </p:cNvPr>
          <p:cNvCxnSpPr>
            <a:cxnSpLocks/>
            <a:stCxn id="24" idx="3"/>
            <a:endCxn id="60" idx="2"/>
          </p:cNvCxnSpPr>
          <p:nvPr/>
        </p:nvCxnSpPr>
        <p:spPr>
          <a:xfrm flipV="1">
            <a:off x="2065862" y="3294194"/>
            <a:ext cx="1302030" cy="187495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0" name="Oval 109">
            <a:extLst>
              <a:ext uri="{FF2B5EF4-FFF2-40B4-BE49-F238E27FC236}">
                <a16:creationId xmlns:a16="http://schemas.microsoft.com/office/drawing/2014/main" id="{3C06BFA4-DE39-4265-BA31-471C971A682A}"/>
              </a:ext>
            </a:extLst>
          </p:cNvPr>
          <p:cNvSpPr/>
          <p:nvPr/>
        </p:nvSpPr>
        <p:spPr>
          <a:xfrm>
            <a:off x="10884771" y="506991"/>
            <a:ext cx="988650" cy="1022923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Public User</a:t>
            </a:r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A47FB98E-F2E2-43AD-B14A-A7F1D55A218E}"/>
              </a:ext>
            </a:extLst>
          </p:cNvPr>
          <p:cNvSpPr/>
          <p:nvPr/>
        </p:nvSpPr>
        <p:spPr>
          <a:xfrm>
            <a:off x="9320035" y="3621796"/>
            <a:ext cx="988650" cy="958686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Internal User (Or wifi/ ethernet) </a:t>
            </a:r>
            <a:endParaRPr lang="en-US" sz="1000" dirty="0"/>
          </a:p>
        </p:txBody>
      </p:sp>
      <p:cxnSp>
        <p:nvCxnSpPr>
          <p:cNvPr id="113" name="Connector: Elbow 112">
            <a:extLst>
              <a:ext uri="{FF2B5EF4-FFF2-40B4-BE49-F238E27FC236}">
                <a16:creationId xmlns:a16="http://schemas.microsoft.com/office/drawing/2014/main" id="{922CB8BE-4418-4D4E-834B-B7B8331ED502}"/>
              </a:ext>
            </a:extLst>
          </p:cNvPr>
          <p:cNvCxnSpPr>
            <a:stCxn id="98" idx="2"/>
            <a:endCxn id="54" idx="3"/>
          </p:cNvCxnSpPr>
          <p:nvPr/>
        </p:nvCxnSpPr>
        <p:spPr>
          <a:xfrm rot="5400000">
            <a:off x="8700032" y="684731"/>
            <a:ext cx="529598" cy="169906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Connector: Elbow 114">
            <a:extLst>
              <a:ext uri="{FF2B5EF4-FFF2-40B4-BE49-F238E27FC236}">
                <a16:creationId xmlns:a16="http://schemas.microsoft.com/office/drawing/2014/main" id="{BFA7945B-072C-4A94-8EB1-E1E032B2B448}"/>
              </a:ext>
            </a:extLst>
          </p:cNvPr>
          <p:cNvCxnSpPr>
            <a:cxnSpLocks/>
            <a:stCxn id="111" idx="0"/>
            <a:endCxn id="57" idx="3"/>
          </p:cNvCxnSpPr>
          <p:nvPr/>
        </p:nvCxnSpPr>
        <p:spPr>
          <a:xfrm rot="16200000" flipV="1">
            <a:off x="8608265" y="2415700"/>
            <a:ext cx="713133" cy="169905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2822A242-1C80-41A0-A83B-C8DC208B539C}"/>
              </a:ext>
            </a:extLst>
          </p:cNvPr>
          <p:cNvSpPr txBox="1"/>
          <p:nvPr/>
        </p:nvSpPr>
        <p:spPr>
          <a:xfrm>
            <a:off x="8730128" y="2685179"/>
            <a:ext cx="571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Port N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13F7565C-0001-49CA-90A1-68FF07B2CE6A}"/>
              </a:ext>
            </a:extLst>
          </p:cNvPr>
          <p:cNvSpPr txBox="1"/>
          <p:nvPr/>
        </p:nvSpPr>
        <p:spPr>
          <a:xfrm>
            <a:off x="8750513" y="1594641"/>
            <a:ext cx="571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Port 80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D8B03A3B-8349-4BBF-B398-502DA6F6930A}"/>
              </a:ext>
            </a:extLst>
          </p:cNvPr>
          <p:cNvSpPr txBox="1"/>
          <p:nvPr/>
        </p:nvSpPr>
        <p:spPr>
          <a:xfrm>
            <a:off x="9825037" y="1274030"/>
            <a:ext cx="13287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Port forwarding</a:t>
            </a:r>
          </a:p>
        </p:txBody>
      </p: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1C71C866-9748-4610-ADA5-D8FFBAB125D7}"/>
              </a:ext>
            </a:extLst>
          </p:cNvPr>
          <p:cNvCxnSpPr>
            <a:stCxn id="110" idx="2"/>
            <a:endCxn id="98" idx="3"/>
          </p:cNvCxnSpPr>
          <p:nvPr/>
        </p:nvCxnSpPr>
        <p:spPr>
          <a:xfrm flipH="1">
            <a:off x="10262035" y="1018453"/>
            <a:ext cx="622736" cy="1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7779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150</Words>
  <Application>Microsoft Office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Kayla Hirano</dc:creator>
  <cp:lastModifiedBy>Kayla Hirano</cp:lastModifiedBy>
  <cp:revision>9</cp:revision>
  <dcterms:created xsi:type="dcterms:W3CDTF">2022-04-29T01:51:49Z</dcterms:created>
  <dcterms:modified xsi:type="dcterms:W3CDTF">2022-04-29T05:37:04Z</dcterms:modified>
</cp:coreProperties>
</file>