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9144000"/>
  <p:notesSz cx="6858000" cy="9144000"/>
  <p:embeddedFontLst>
    <p:embeddedFont>
      <p:font typeface="Raleway"/>
      <p:regular r:id="rId18"/>
      <p:bold r:id="rId19"/>
      <p:italic r:id="rId20"/>
      <p:boldItalic r:id="rId21"/>
    </p:embeddedFont>
    <p:embeddedFont>
      <p:font typeface="Merriweather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italic.fntdata"/><Relationship Id="rId22" Type="http://schemas.openxmlformats.org/officeDocument/2006/relationships/font" Target="fonts/Merriweather-regular.fntdata"/><Relationship Id="rId21" Type="http://schemas.openxmlformats.org/officeDocument/2006/relationships/font" Target="fonts/Raleway-boldItalic.fntdata"/><Relationship Id="rId24" Type="http://schemas.openxmlformats.org/officeDocument/2006/relationships/font" Target="fonts/Merriweather-italic.fntdata"/><Relationship Id="rId23" Type="http://schemas.openxmlformats.org/officeDocument/2006/relationships/font" Target="fonts/Merriweather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schemas.openxmlformats.org/officeDocument/2006/relationships/font" Target="fonts/Merriweather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font" Target="fonts/Raleway-bold.fntdata"/><Relationship Id="rId18" Type="http://schemas.openxmlformats.org/officeDocument/2006/relationships/font" Target="fonts/Ralewa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">
    <p:bg>
      <p:bgPr>
        <a:solidFill>
          <a:srgbClr val="F5F1E0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00" y="3440900"/>
            <a:ext cx="9144000" cy="3417000"/>
          </a:xfrm>
          <a:prstGeom prst="rect">
            <a:avLst/>
          </a:prstGeom>
          <a:solidFill>
            <a:srgbClr val="A8122A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1880400" y="2382450"/>
            <a:ext cx="5383199" cy="2093100"/>
          </a:xfrm>
          <a:prstGeom prst="rect">
            <a:avLst/>
          </a:prstGeom>
          <a:noFill/>
          <a:ln cap="flat" cmpd="sng" w="19050">
            <a:solidFill>
              <a:srgbClr val="22222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1944450" y="2441850"/>
            <a:ext cx="5255100" cy="1974300"/>
          </a:xfrm>
          <a:prstGeom prst="rect">
            <a:avLst/>
          </a:prstGeom>
          <a:solidFill>
            <a:srgbClr val="222222"/>
          </a:solidFill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556783" y="6333134"/>
            <a:ext cx="548700" cy="525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lank dark">
    <p:bg>
      <p:bgPr>
        <a:solidFill>
          <a:srgbClr val="222222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450900" y="438000"/>
            <a:ext cx="8242200" cy="5981999"/>
          </a:xfrm>
          <a:prstGeom prst="rect">
            <a:avLst/>
          </a:prstGeom>
          <a:noFill/>
          <a:ln cap="flat" cmpd="sng" w="9525">
            <a:solidFill>
              <a:srgbClr val="F5F1E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/>
          <p:nvPr/>
        </p:nvSpPr>
        <p:spPr>
          <a:xfrm>
            <a:off x="528600" y="519300"/>
            <a:ext cx="8086800" cy="5819400"/>
          </a:xfrm>
          <a:prstGeom prst="rect">
            <a:avLst/>
          </a:prstGeom>
          <a:noFill/>
          <a:ln cap="flat" cmpd="sng" w="28575">
            <a:solidFill>
              <a:srgbClr val="F5F1E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8556783" y="6333134"/>
            <a:ext cx="548700" cy="525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ub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100" y="3440900"/>
            <a:ext cx="9144000" cy="3417000"/>
          </a:xfrm>
          <a:prstGeom prst="rect">
            <a:avLst/>
          </a:prstGeom>
          <a:solidFill>
            <a:srgbClr val="F5F1E0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648150" y="2830500"/>
            <a:ext cx="7847700" cy="1196999"/>
          </a:xfrm>
          <a:prstGeom prst="rect">
            <a:avLst/>
          </a:prstGeom>
          <a:noFill/>
          <a:ln cap="flat" cmpd="sng" w="9525">
            <a:solidFill>
              <a:srgbClr val="22222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ctrTitle"/>
          </p:nvPr>
        </p:nvSpPr>
        <p:spPr>
          <a:xfrm>
            <a:off x="685800" y="2862150"/>
            <a:ext cx="7772400" cy="11337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rtl="0" algn="ctr">
              <a:spcBef>
                <a:spcPts val="0"/>
              </a:spcBef>
              <a:buSzPct val="100000"/>
              <a:defRPr sz="2400"/>
            </a:lvl1pPr>
            <a:lvl2pPr lvl="1" rtl="0" algn="ctr">
              <a:spcBef>
                <a:spcPts val="0"/>
              </a:spcBef>
              <a:buSzPct val="100000"/>
              <a:defRPr sz="2400"/>
            </a:lvl2pPr>
            <a:lvl3pPr lvl="2" rtl="0" algn="ctr">
              <a:spcBef>
                <a:spcPts val="0"/>
              </a:spcBef>
              <a:buSzPct val="100000"/>
              <a:defRPr sz="2400"/>
            </a:lvl3pPr>
            <a:lvl4pPr lvl="3" rtl="0" algn="ctr">
              <a:spcBef>
                <a:spcPts val="0"/>
              </a:spcBef>
              <a:buSzPct val="100000"/>
              <a:defRPr sz="2400"/>
            </a:lvl4pPr>
            <a:lvl5pPr lvl="4" rtl="0" algn="ctr">
              <a:spcBef>
                <a:spcPts val="0"/>
              </a:spcBef>
              <a:buSzPct val="100000"/>
              <a:defRPr sz="2400"/>
            </a:lvl5pPr>
            <a:lvl6pPr lvl="5" rtl="0" algn="ctr">
              <a:spcBef>
                <a:spcPts val="0"/>
              </a:spcBef>
              <a:buSzPct val="100000"/>
              <a:defRPr sz="2400"/>
            </a:lvl6pPr>
            <a:lvl7pPr lvl="6" rtl="0" algn="ctr">
              <a:spcBef>
                <a:spcPts val="0"/>
              </a:spcBef>
              <a:buSzPct val="100000"/>
              <a:defRPr sz="2400"/>
            </a:lvl7pPr>
            <a:lvl8pPr lvl="7" rtl="0" algn="ctr">
              <a:spcBef>
                <a:spcPts val="0"/>
              </a:spcBef>
              <a:buSzPct val="100000"/>
              <a:defRPr sz="2400"/>
            </a:lvl8pPr>
            <a:lvl9pPr lvl="8" rtl="0" algn="ctr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18" name="Shape 18"/>
          <p:cNvSpPr txBox="1"/>
          <p:nvPr>
            <p:ph idx="1" type="subTitle"/>
          </p:nvPr>
        </p:nvSpPr>
        <p:spPr>
          <a:xfrm>
            <a:off x="685800" y="4196812"/>
            <a:ext cx="7772400" cy="104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 algn="ctr">
              <a:spcBef>
                <a:spcPts val="0"/>
              </a:spcBef>
              <a:buClr>
                <a:srgbClr val="A8122A"/>
              </a:buClr>
              <a:buSzPct val="100000"/>
              <a:buFont typeface="Merriweather"/>
              <a:buNone/>
              <a:defRPr i="1" sz="1800">
                <a:solidFill>
                  <a:srgbClr val="A8122A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rtl="0" algn="ctr">
              <a:spcBef>
                <a:spcPts val="0"/>
              </a:spcBef>
              <a:buClr>
                <a:srgbClr val="A8122A"/>
              </a:buClr>
              <a:buSzPct val="100000"/>
              <a:buFont typeface="Merriweather"/>
              <a:buNone/>
              <a:defRPr i="1" sz="1800">
                <a:solidFill>
                  <a:srgbClr val="A8122A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rtl="0" algn="ctr">
              <a:spcBef>
                <a:spcPts val="0"/>
              </a:spcBef>
              <a:buClr>
                <a:srgbClr val="A8122A"/>
              </a:buClr>
              <a:buSzPct val="100000"/>
              <a:buFont typeface="Merriweather"/>
              <a:buNone/>
              <a:defRPr i="1" sz="1800">
                <a:solidFill>
                  <a:srgbClr val="A8122A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rtl="0" algn="ctr">
              <a:spcBef>
                <a:spcPts val="0"/>
              </a:spcBef>
              <a:buClr>
                <a:srgbClr val="A8122A"/>
              </a:buClr>
              <a:buFont typeface="Merriweather"/>
              <a:buNone/>
              <a:defRPr i="1">
                <a:solidFill>
                  <a:srgbClr val="A8122A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rtl="0" algn="ctr">
              <a:spcBef>
                <a:spcPts val="0"/>
              </a:spcBef>
              <a:buClr>
                <a:srgbClr val="A8122A"/>
              </a:buClr>
              <a:buFont typeface="Merriweather"/>
              <a:buNone/>
              <a:defRPr i="1">
                <a:solidFill>
                  <a:srgbClr val="A8122A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rtl="0" algn="ctr">
              <a:spcBef>
                <a:spcPts val="0"/>
              </a:spcBef>
              <a:buClr>
                <a:srgbClr val="A8122A"/>
              </a:buClr>
              <a:buFont typeface="Merriweather"/>
              <a:buNone/>
              <a:defRPr i="1">
                <a:solidFill>
                  <a:srgbClr val="A8122A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rtl="0" algn="ctr">
              <a:spcBef>
                <a:spcPts val="0"/>
              </a:spcBef>
              <a:buClr>
                <a:srgbClr val="A8122A"/>
              </a:buClr>
              <a:buFont typeface="Merriweather"/>
              <a:buNone/>
              <a:defRPr i="1">
                <a:solidFill>
                  <a:srgbClr val="A8122A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rtl="0" algn="ctr">
              <a:spcBef>
                <a:spcPts val="0"/>
              </a:spcBef>
              <a:buClr>
                <a:srgbClr val="A8122A"/>
              </a:buClr>
              <a:buFont typeface="Merriweather"/>
              <a:buNone/>
              <a:defRPr i="1">
                <a:solidFill>
                  <a:srgbClr val="A8122A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rtl="0" algn="ctr">
              <a:spcBef>
                <a:spcPts val="0"/>
              </a:spcBef>
              <a:buClr>
                <a:srgbClr val="A8122A"/>
              </a:buClr>
              <a:buFont typeface="Merriweather"/>
              <a:buNone/>
              <a:defRPr i="1">
                <a:solidFill>
                  <a:srgbClr val="A8122A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556783" y="6333134"/>
            <a:ext cx="548700" cy="525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Quote">
    <p:bg>
      <p:bgPr>
        <a:solidFill>
          <a:srgbClr val="22222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100" y="0"/>
            <a:ext cx="9144000" cy="2188199"/>
          </a:xfrm>
          <a:prstGeom prst="rect">
            <a:avLst/>
          </a:prstGeom>
          <a:solidFill>
            <a:srgbClr val="A8122A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4073400" y="1696213"/>
            <a:ext cx="997199" cy="997199"/>
          </a:xfrm>
          <a:prstGeom prst="rect">
            <a:avLst/>
          </a:prstGeom>
          <a:noFill/>
          <a:ln cap="flat" cmpd="sng" w="9525">
            <a:solidFill>
              <a:srgbClr val="F5F1E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/>
          <p:nvPr/>
        </p:nvSpPr>
        <p:spPr>
          <a:xfrm>
            <a:off x="4135950" y="1758763"/>
            <a:ext cx="872099" cy="872099"/>
          </a:xfrm>
          <a:prstGeom prst="rect">
            <a:avLst/>
          </a:prstGeom>
          <a:solidFill>
            <a:srgbClr val="F5F1E0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1568100" y="2882400"/>
            <a:ext cx="6007799" cy="1093199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 algn="ctr">
              <a:spcBef>
                <a:spcPts val="0"/>
              </a:spcBef>
              <a:buClr>
                <a:srgbClr val="FFFFFF"/>
              </a:buClr>
              <a:buFont typeface="Merriweather"/>
              <a:defRPr i="1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rtl="0" algn="ctr">
              <a:spcBef>
                <a:spcPts val="0"/>
              </a:spcBef>
              <a:buClr>
                <a:srgbClr val="FFFFFF"/>
              </a:buClr>
              <a:buFont typeface="Merriweather"/>
              <a:defRPr i="1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rtl="0" algn="ctr">
              <a:spcBef>
                <a:spcPts val="0"/>
              </a:spcBef>
              <a:buClr>
                <a:srgbClr val="FFFFFF"/>
              </a:buClr>
              <a:buFont typeface="Merriweather"/>
              <a:defRPr i="1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rtl="0" algn="ctr">
              <a:spcBef>
                <a:spcPts val="0"/>
              </a:spcBef>
              <a:buClr>
                <a:srgbClr val="FFFFFF"/>
              </a:buClr>
              <a:buFont typeface="Merriweather"/>
              <a:defRPr i="1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rtl="0" algn="ctr">
              <a:spcBef>
                <a:spcPts val="0"/>
              </a:spcBef>
              <a:buClr>
                <a:srgbClr val="FFFFFF"/>
              </a:buClr>
              <a:buFont typeface="Merriweather"/>
              <a:defRPr i="1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rtl="0" algn="ctr">
              <a:spcBef>
                <a:spcPts val="0"/>
              </a:spcBef>
              <a:buClr>
                <a:srgbClr val="FFFFFF"/>
              </a:buClr>
              <a:buFont typeface="Merriweather"/>
              <a:defRPr i="1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rtl="0" algn="ctr">
              <a:spcBef>
                <a:spcPts val="0"/>
              </a:spcBef>
              <a:buClr>
                <a:srgbClr val="FFFFFF"/>
              </a:buClr>
              <a:buFont typeface="Merriweather"/>
              <a:defRPr i="1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rtl="0" algn="ctr">
              <a:spcBef>
                <a:spcPts val="0"/>
              </a:spcBef>
              <a:buClr>
                <a:srgbClr val="FFFFFF"/>
              </a:buClr>
              <a:buFont typeface="Merriweather"/>
              <a:defRPr i="1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buFont typeface="Merriweather"/>
              <a:defRPr i="1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25" name="Shape 25"/>
          <p:cNvSpPr txBox="1"/>
          <p:nvPr/>
        </p:nvSpPr>
        <p:spPr>
          <a:xfrm>
            <a:off x="3593400" y="1727625"/>
            <a:ext cx="1957200" cy="871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96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rPr>
              <a:t>“</a:t>
            </a:r>
          </a:p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83" y="6333134"/>
            <a:ext cx="548700" cy="525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+ 1 column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100" y="0"/>
            <a:ext cx="9144000" cy="1062299"/>
          </a:xfrm>
          <a:prstGeom prst="rect">
            <a:avLst/>
          </a:prstGeom>
          <a:solidFill>
            <a:srgbClr val="F5F1E0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1765350" y="697300"/>
            <a:ext cx="5613299" cy="729300"/>
          </a:xfrm>
          <a:prstGeom prst="rect">
            <a:avLst/>
          </a:prstGeom>
          <a:noFill/>
          <a:ln cap="flat" cmpd="sng" w="9525">
            <a:solidFill>
              <a:srgbClr val="22222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 txBox="1"/>
          <p:nvPr>
            <p:ph type="title"/>
          </p:nvPr>
        </p:nvSpPr>
        <p:spPr>
          <a:xfrm>
            <a:off x="1810200" y="743350"/>
            <a:ext cx="5523599" cy="6372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457200" y="1871075"/>
            <a:ext cx="8229600" cy="4696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556783" y="6333134"/>
            <a:ext cx="548700" cy="525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+ 2 column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idx="1" type="body"/>
          </p:nvPr>
        </p:nvSpPr>
        <p:spPr>
          <a:xfrm>
            <a:off x="457200" y="1863150"/>
            <a:ext cx="3994500" cy="4704599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5" name="Shape 35"/>
          <p:cNvSpPr txBox="1"/>
          <p:nvPr>
            <p:ph idx="2" type="body"/>
          </p:nvPr>
        </p:nvSpPr>
        <p:spPr>
          <a:xfrm>
            <a:off x="4692274" y="1863150"/>
            <a:ext cx="3994500" cy="4704599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6" name="Shape 36"/>
          <p:cNvSpPr/>
          <p:nvPr/>
        </p:nvSpPr>
        <p:spPr>
          <a:xfrm>
            <a:off x="100" y="0"/>
            <a:ext cx="9144000" cy="1062299"/>
          </a:xfrm>
          <a:prstGeom prst="rect">
            <a:avLst/>
          </a:prstGeom>
          <a:solidFill>
            <a:srgbClr val="F5F1E0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/>
          <p:nvPr/>
        </p:nvSpPr>
        <p:spPr>
          <a:xfrm>
            <a:off x="1765350" y="697300"/>
            <a:ext cx="5613299" cy="729300"/>
          </a:xfrm>
          <a:prstGeom prst="rect">
            <a:avLst/>
          </a:prstGeom>
          <a:noFill/>
          <a:ln cap="flat" cmpd="sng" w="9525">
            <a:solidFill>
              <a:srgbClr val="22222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 txBox="1"/>
          <p:nvPr>
            <p:ph type="title"/>
          </p:nvPr>
        </p:nvSpPr>
        <p:spPr>
          <a:xfrm>
            <a:off x="1810200" y="743350"/>
            <a:ext cx="5523599" cy="6372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556783" y="6333134"/>
            <a:ext cx="548700" cy="525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+ 3 column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idx="1" type="body"/>
          </p:nvPr>
        </p:nvSpPr>
        <p:spPr>
          <a:xfrm>
            <a:off x="457200" y="1950375"/>
            <a:ext cx="2631900" cy="4617599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1800"/>
            </a:lvl1pPr>
            <a:lvl2pPr lvl="1" rtl="0">
              <a:spcBef>
                <a:spcPts val="0"/>
              </a:spcBef>
              <a:buSzPct val="100000"/>
              <a:defRPr sz="1800"/>
            </a:lvl2pPr>
            <a:lvl3pPr lvl="2" rtl="0">
              <a:spcBef>
                <a:spcPts val="0"/>
              </a:spcBef>
              <a:buSzPct val="100000"/>
              <a:defRPr sz="1800"/>
            </a:lvl3pPr>
            <a:lvl4pPr lvl="3" rtl="0">
              <a:spcBef>
                <a:spcPts val="0"/>
              </a:spcBef>
              <a:buSzPct val="100000"/>
              <a:defRPr sz="1800"/>
            </a:lvl4pPr>
            <a:lvl5pPr lvl="4" rtl="0">
              <a:spcBef>
                <a:spcPts val="0"/>
              </a:spcBef>
              <a:buSzPct val="100000"/>
              <a:defRPr sz="1800"/>
            </a:lvl5pPr>
            <a:lvl6pPr lvl="5" rtl="0">
              <a:spcBef>
                <a:spcPts val="0"/>
              </a:spcBef>
              <a:buSzPct val="100000"/>
              <a:defRPr sz="1800"/>
            </a:lvl6pPr>
            <a:lvl7pPr lvl="6" rtl="0">
              <a:spcBef>
                <a:spcPts val="0"/>
              </a:spcBef>
              <a:buSzPct val="100000"/>
              <a:defRPr sz="1800"/>
            </a:lvl7pPr>
            <a:lvl8pPr lvl="7" rtl="0">
              <a:spcBef>
                <a:spcPts val="0"/>
              </a:spcBef>
              <a:buSzPct val="100000"/>
              <a:defRPr sz="1800"/>
            </a:lvl8pPr>
            <a:lvl9pPr lvl="8" rtl="0">
              <a:spcBef>
                <a:spcPts val="0"/>
              </a:spcBef>
              <a:buSzPct val="100000"/>
              <a:defRPr sz="1800"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3223963" y="1950375"/>
            <a:ext cx="2631900" cy="4617599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1800"/>
            </a:lvl1pPr>
            <a:lvl2pPr lvl="1" rtl="0">
              <a:spcBef>
                <a:spcPts val="0"/>
              </a:spcBef>
              <a:buSzPct val="100000"/>
              <a:defRPr sz="1800"/>
            </a:lvl2pPr>
            <a:lvl3pPr lvl="2" rtl="0">
              <a:spcBef>
                <a:spcPts val="0"/>
              </a:spcBef>
              <a:buSzPct val="100000"/>
              <a:defRPr sz="1800"/>
            </a:lvl3pPr>
            <a:lvl4pPr lvl="3" rtl="0">
              <a:spcBef>
                <a:spcPts val="0"/>
              </a:spcBef>
              <a:buSzPct val="100000"/>
              <a:defRPr sz="1800"/>
            </a:lvl4pPr>
            <a:lvl5pPr lvl="4" rtl="0">
              <a:spcBef>
                <a:spcPts val="0"/>
              </a:spcBef>
              <a:buSzPct val="100000"/>
              <a:defRPr sz="1800"/>
            </a:lvl5pPr>
            <a:lvl6pPr lvl="5" rtl="0">
              <a:spcBef>
                <a:spcPts val="0"/>
              </a:spcBef>
              <a:buSzPct val="100000"/>
              <a:defRPr sz="1800"/>
            </a:lvl6pPr>
            <a:lvl7pPr lvl="6" rtl="0">
              <a:spcBef>
                <a:spcPts val="0"/>
              </a:spcBef>
              <a:buSzPct val="100000"/>
              <a:defRPr sz="1800"/>
            </a:lvl7pPr>
            <a:lvl8pPr lvl="7" rtl="0">
              <a:spcBef>
                <a:spcPts val="0"/>
              </a:spcBef>
              <a:buSzPct val="100000"/>
              <a:defRPr sz="1800"/>
            </a:lvl8pPr>
            <a:lvl9pPr lvl="8" rtl="0">
              <a:spcBef>
                <a:spcPts val="0"/>
              </a:spcBef>
              <a:buSzPct val="100000"/>
              <a:defRPr sz="1800"/>
            </a:lvl9pPr>
          </a:lstStyle>
          <a:p/>
        </p:txBody>
      </p:sp>
      <p:sp>
        <p:nvSpPr>
          <p:cNvPr id="43" name="Shape 43"/>
          <p:cNvSpPr txBox="1"/>
          <p:nvPr>
            <p:ph idx="3" type="body"/>
          </p:nvPr>
        </p:nvSpPr>
        <p:spPr>
          <a:xfrm>
            <a:off x="5990727" y="1950375"/>
            <a:ext cx="2631900" cy="4617599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1800"/>
            </a:lvl1pPr>
            <a:lvl2pPr lvl="1" rtl="0">
              <a:spcBef>
                <a:spcPts val="0"/>
              </a:spcBef>
              <a:buSzPct val="100000"/>
              <a:defRPr sz="1800"/>
            </a:lvl2pPr>
            <a:lvl3pPr lvl="2" rtl="0">
              <a:spcBef>
                <a:spcPts val="0"/>
              </a:spcBef>
              <a:buSzPct val="100000"/>
              <a:defRPr sz="1800"/>
            </a:lvl3pPr>
            <a:lvl4pPr lvl="3" rtl="0">
              <a:spcBef>
                <a:spcPts val="0"/>
              </a:spcBef>
              <a:buSzPct val="100000"/>
              <a:defRPr sz="1800"/>
            </a:lvl4pPr>
            <a:lvl5pPr lvl="4" rtl="0">
              <a:spcBef>
                <a:spcPts val="0"/>
              </a:spcBef>
              <a:buSzPct val="100000"/>
              <a:defRPr sz="1800"/>
            </a:lvl5pPr>
            <a:lvl6pPr lvl="5" rtl="0">
              <a:spcBef>
                <a:spcPts val="0"/>
              </a:spcBef>
              <a:buSzPct val="100000"/>
              <a:defRPr sz="1800"/>
            </a:lvl6pPr>
            <a:lvl7pPr lvl="6" rtl="0">
              <a:spcBef>
                <a:spcPts val="0"/>
              </a:spcBef>
              <a:buSzPct val="100000"/>
              <a:defRPr sz="1800"/>
            </a:lvl7pPr>
            <a:lvl8pPr lvl="7" rtl="0">
              <a:spcBef>
                <a:spcPts val="0"/>
              </a:spcBef>
              <a:buSzPct val="100000"/>
              <a:defRPr sz="1800"/>
            </a:lvl8pPr>
            <a:lvl9pPr lvl="8" rtl="0">
              <a:spcBef>
                <a:spcPts val="0"/>
              </a:spcBef>
              <a:buSzPct val="100000"/>
              <a:defRPr sz="1800"/>
            </a:lvl9pPr>
          </a:lstStyle>
          <a:p/>
        </p:txBody>
      </p:sp>
      <p:sp>
        <p:nvSpPr>
          <p:cNvPr id="44" name="Shape 44"/>
          <p:cNvSpPr/>
          <p:nvPr/>
        </p:nvSpPr>
        <p:spPr>
          <a:xfrm>
            <a:off x="100" y="0"/>
            <a:ext cx="9144000" cy="1062299"/>
          </a:xfrm>
          <a:prstGeom prst="rect">
            <a:avLst/>
          </a:prstGeom>
          <a:solidFill>
            <a:srgbClr val="F5F1E0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" name="Shape 45"/>
          <p:cNvSpPr/>
          <p:nvPr/>
        </p:nvSpPr>
        <p:spPr>
          <a:xfrm>
            <a:off x="1765350" y="697300"/>
            <a:ext cx="5613299" cy="729300"/>
          </a:xfrm>
          <a:prstGeom prst="rect">
            <a:avLst/>
          </a:prstGeom>
          <a:noFill/>
          <a:ln cap="flat" cmpd="sng" w="9525">
            <a:solidFill>
              <a:srgbClr val="22222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" name="Shape 46"/>
          <p:cNvSpPr txBox="1"/>
          <p:nvPr>
            <p:ph type="title"/>
          </p:nvPr>
        </p:nvSpPr>
        <p:spPr>
          <a:xfrm>
            <a:off x="1810200" y="743350"/>
            <a:ext cx="5523599" cy="6372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556783" y="6333134"/>
            <a:ext cx="548700" cy="525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100" y="0"/>
            <a:ext cx="9144000" cy="1062299"/>
          </a:xfrm>
          <a:prstGeom prst="rect">
            <a:avLst/>
          </a:prstGeom>
          <a:solidFill>
            <a:srgbClr val="F5F1E0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1765350" y="697300"/>
            <a:ext cx="5613299" cy="729300"/>
          </a:xfrm>
          <a:prstGeom prst="rect">
            <a:avLst/>
          </a:prstGeom>
          <a:noFill/>
          <a:ln cap="flat" cmpd="sng" w="9525">
            <a:solidFill>
              <a:srgbClr val="22222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 txBox="1"/>
          <p:nvPr>
            <p:ph type="title"/>
          </p:nvPr>
        </p:nvSpPr>
        <p:spPr>
          <a:xfrm>
            <a:off x="1810200" y="743350"/>
            <a:ext cx="5523599" cy="6372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556783" y="6333134"/>
            <a:ext cx="548700" cy="525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100" y="5795700"/>
            <a:ext cx="9144000" cy="1062299"/>
          </a:xfrm>
          <a:prstGeom prst="rect">
            <a:avLst/>
          </a:prstGeom>
          <a:solidFill>
            <a:srgbClr val="F5F1E0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457200" y="5795700"/>
            <a:ext cx="8229600" cy="1062299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360"/>
              </a:spcBef>
              <a:buClr>
                <a:srgbClr val="A8122A"/>
              </a:buClr>
              <a:buSzPct val="100000"/>
              <a:buFont typeface="Merriweather"/>
              <a:buNone/>
              <a:defRPr i="1" sz="1400">
                <a:solidFill>
                  <a:srgbClr val="A8122A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56783" y="6333134"/>
            <a:ext cx="548700" cy="525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A8122A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 light">
    <p:bg>
      <p:bgPr>
        <a:solidFill>
          <a:srgbClr val="F5F1E0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450900" y="438000"/>
            <a:ext cx="8242200" cy="5981999"/>
          </a:xfrm>
          <a:prstGeom prst="rect">
            <a:avLst/>
          </a:prstGeom>
          <a:noFill/>
          <a:ln cap="flat" cmpd="sng" w="9525">
            <a:solidFill>
              <a:srgbClr val="22222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528600" y="519300"/>
            <a:ext cx="8086800" cy="5819400"/>
          </a:xfrm>
          <a:prstGeom prst="rect">
            <a:avLst/>
          </a:prstGeom>
          <a:noFill/>
          <a:ln cap="flat" cmpd="sng" w="28575">
            <a:solidFill>
              <a:srgbClr val="22222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56783" y="6333134"/>
            <a:ext cx="548700" cy="525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1810300" y="742400"/>
            <a:ext cx="5523599" cy="6372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algn="ctr">
              <a:spcBef>
                <a:spcPts val="0"/>
              </a:spcBef>
              <a:buClr>
                <a:srgbClr val="FFFFFF"/>
              </a:buClr>
              <a:buSzPct val="1000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algn="ctr">
              <a:spcBef>
                <a:spcPts val="0"/>
              </a:spcBef>
              <a:buClr>
                <a:srgbClr val="FFFFFF"/>
              </a:buClr>
              <a:buSzPct val="1000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algn="ctr">
              <a:spcBef>
                <a:spcPts val="0"/>
              </a:spcBef>
              <a:buClr>
                <a:srgbClr val="FFFFFF"/>
              </a:buClr>
              <a:buSzPct val="1000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algn="ctr">
              <a:spcBef>
                <a:spcPts val="0"/>
              </a:spcBef>
              <a:buClr>
                <a:srgbClr val="FFFFFF"/>
              </a:buClr>
              <a:buSzPct val="1000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algn="ctr">
              <a:spcBef>
                <a:spcPts val="0"/>
              </a:spcBef>
              <a:buClr>
                <a:srgbClr val="FFFFFF"/>
              </a:buClr>
              <a:buSzPct val="1000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algn="ctr">
              <a:spcBef>
                <a:spcPts val="0"/>
              </a:spcBef>
              <a:buClr>
                <a:srgbClr val="FFFFFF"/>
              </a:buClr>
              <a:buSzPct val="1000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algn="ctr">
              <a:spcBef>
                <a:spcPts val="0"/>
              </a:spcBef>
              <a:buClr>
                <a:srgbClr val="FFFFFF"/>
              </a:buClr>
              <a:buSzPct val="1000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buSzPct val="1000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600"/>
              </a:spcBef>
              <a:buClr>
                <a:srgbClr val="222222"/>
              </a:buClr>
              <a:buSzPct val="100000"/>
              <a:buFont typeface="Raleway"/>
              <a:buChar char="◉"/>
              <a:defRPr sz="26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480"/>
              </a:spcBef>
              <a:buClr>
                <a:srgbClr val="222222"/>
              </a:buClr>
              <a:buSzPct val="100000"/>
              <a:buFont typeface="Raleway"/>
              <a:buChar char="○"/>
              <a:defRPr sz="20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480"/>
              </a:spcBef>
              <a:buClr>
                <a:srgbClr val="222222"/>
              </a:buClr>
              <a:buSzPct val="100000"/>
              <a:buFont typeface="Raleway"/>
              <a:buChar char="■"/>
              <a:defRPr sz="20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360"/>
              </a:spcBef>
              <a:buClr>
                <a:srgbClr val="222222"/>
              </a:buClr>
              <a:buSzPct val="100000"/>
              <a:buFont typeface="Raleway"/>
              <a:buChar char="●"/>
              <a:defRPr sz="16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360"/>
              </a:spcBef>
              <a:buClr>
                <a:srgbClr val="222222"/>
              </a:buClr>
              <a:buSzPct val="100000"/>
              <a:buFont typeface="Raleway"/>
              <a:buChar char="○"/>
              <a:defRPr sz="16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360"/>
              </a:spcBef>
              <a:buClr>
                <a:srgbClr val="222222"/>
              </a:buClr>
              <a:buSzPct val="100000"/>
              <a:buFont typeface="Raleway"/>
              <a:buChar char="■"/>
              <a:defRPr sz="16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360"/>
              </a:spcBef>
              <a:buClr>
                <a:srgbClr val="222222"/>
              </a:buClr>
              <a:buSzPct val="100000"/>
              <a:buFont typeface="Raleway"/>
              <a:buChar char="●"/>
              <a:defRPr sz="16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360"/>
              </a:spcBef>
              <a:buClr>
                <a:srgbClr val="222222"/>
              </a:buClr>
              <a:buSzPct val="100000"/>
              <a:buFont typeface="Raleway"/>
              <a:buChar char="○"/>
              <a:defRPr sz="16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360"/>
              </a:spcBef>
              <a:buClr>
                <a:srgbClr val="222222"/>
              </a:buClr>
              <a:buSzPct val="100000"/>
              <a:buFont typeface="Raleway"/>
              <a:buChar char="■"/>
              <a:defRPr sz="16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56783" y="6333134"/>
            <a:ext cx="5487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>
    <p:fade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jpg"/><Relationship Id="rId4" Type="http://schemas.openxmlformats.org/officeDocument/2006/relationships/image" Target="../media/image6.jpg"/><Relationship Id="rId5" Type="http://schemas.openxmlformats.org/officeDocument/2006/relationships/image" Target="../media/image5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Relationship Id="rId4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ctrTitle"/>
          </p:nvPr>
        </p:nvSpPr>
        <p:spPr>
          <a:xfrm>
            <a:off x="1444600" y="1513050"/>
            <a:ext cx="6249900" cy="3831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Team Apple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Preliminary Design Review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Faculty: Dr. Anthony Kuh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Mentor: Tryston Fagarang</a:t>
            </a:r>
          </a:p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8556783" y="6333134"/>
            <a:ext cx="548700" cy="525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idx="4294967295" type="title"/>
          </p:nvPr>
        </p:nvSpPr>
        <p:spPr>
          <a:xfrm>
            <a:off x="1810300" y="742400"/>
            <a:ext cx="5523600" cy="6372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 two or three columns</a:t>
            </a:r>
          </a:p>
        </p:txBody>
      </p:sp>
      <p:sp>
        <p:nvSpPr>
          <p:cNvPr id="140" name="Shape 140"/>
          <p:cNvSpPr txBox="1"/>
          <p:nvPr>
            <p:ph type="title"/>
          </p:nvPr>
        </p:nvSpPr>
        <p:spPr>
          <a:xfrm>
            <a:off x="1810200" y="743350"/>
            <a:ext cx="5523600" cy="6372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Progress</a:t>
            </a:r>
          </a:p>
        </p:txBody>
      </p:sp>
      <p:pic>
        <p:nvPicPr>
          <p:cNvPr descr="green apple-1000x1000.jpg" id="141" name="Shape 141"/>
          <p:cNvPicPr preferRelativeResize="0"/>
          <p:nvPr/>
        </p:nvPicPr>
        <p:blipFill rotWithShape="1">
          <a:blip r:embed="rId3">
            <a:alphaModFix/>
          </a:blip>
          <a:srcRect b="9006" l="14589" r="17929" t="8668"/>
          <a:stretch/>
        </p:blipFill>
        <p:spPr>
          <a:xfrm>
            <a:off x="7599087" y="221775"/>
            <a:ext cx="1367025" cy="1667875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Shape 142"/>
          <p:cNvSpPr txBox="1"/>
          <p:nvPr/>
        </p:nvSpPr>
        <p:spPr>
          <a:xfrm>
            <a:off x="783025" y="1986800"/>
            <a:ext cx="7604700" cy="41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en" sz="2400"/>
              <a:t>Finished 3D printing the new housing design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en" sz="2400"/>
              <a:t>Housing ready for deployment once we get the code uploaded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en" sz="2400"/>
              <a:t>Updated some minor changes to PCB v4.0.0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en" sz="2400"/>
              <a:t>PCB: Gerber files submitted and ready to be milled</a:t>
            </a:r>
          </a:p>
        </p:txBody>
      </p:sp>
      <p:sp>
        <p:nvSpPr>
          <p:cNvPr id="143" name="Shape 143"/>
          <p:cNvSpPr txBox="1"/>
          <p:nvPr>
            <p:ph idx="12" type="sldNum"/>
          </p:nvPr>
        </p:nvSpPr>
        <p:spPr>
          <a:xfrm>
            <a:off x="8556783" y="6333134"/>
            <a:ext cx="548700" cy="525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ctrTitle"/>
          </p:nvPr>
        </p:nvSpPr>
        <p:spPr>
          <a:xfrm>
            <a:off x="608250" y="2767525"/>
            <a:ext cx="7998600" cy="1338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4</a:t>
            </a:r>
            <a:r>
              <a:rPr lang="en"/>
              <a:t>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600"/>
              <a:t>What’s Left?</a:t>
            </a:r>
          </a:p>
        </p:txBody>
      </p:sp>
      <p:pic>
        <p:nvPicPr>
          <p:cNvPr descr="green apple-1000x1000.jpg" id="149" name="Shape 149"/>
          <p:cNvPicPr preferRelativeResize="0"/>
          <p:nvPr/>
        </p:nvPicPr>
        <p:blipFill rotWithShape="1">
          <a:blip r:embed="rId3">
            <a:alphaModFix/>
          </a:blip>
          <a:srcRect b="9006" l="14589" r="17929" t="8668"/>
          <a:stretch/>
        </p:blipFill>
        <p:spPr>
          <a:xfrm>
            <a:off x="7567962" y="228000"/>
            <a:ext cx="1367025" cy="1667875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Shape 150"/>
          <p:cNvSpPr txBox="1"/>
          <p:nvPr>
            <p:ph idx="12" type="sldNum"/>
          </p:nvPr>
        </p:nvSpPr>
        <p:spPr>
          <a:xfrm>
            <a:off x="8556783" y="6333134"/>
            <a:ext cx="548700" cy="525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idx="4294967295" type="title"/>
          </p:nvPr>
        </p:nvSpPr>
        <p:spPr>
          <a:xfrm>
            <a:off x="1810300" y="742400"/>
            <a:ext cx="5523600" cy="6372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 two or three columns</a:t>
            </a:r>
          </a:p>
        </p:txBody>
      </p:sp>
      <p:sp>
        <p:nvSpPr>
          <p:cNvPr id="156" name="Shape 156"/>
          <p:cNvSpPr txBox="1"/>
          <p:nvPr>
            <p:ph type="title"/>
          </p:nvPr>
        </p:nvSpPr>
        <p:spPr>
          <a:xfrm>
            <a:off x="1810200" y="743350"/>
            <a:ext cx="5523600" cy="6372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Gantt Chart</a:t>
            </a:r>
          </a:p>
        </p:txBody>
      </p:sp>
      <p:pic>
        <p:nvPicPr>
          <p:cNvPr descr="green apple-1000x1000.jpg" id="157" name="Shape 157"/>
          <p:cNvPicPr preferRelativeResize="0"/>
          <p:nvPr/>
        </p:nvPicPr>
        <p:blipFill rotWithShape="1">
          <a:blip r:embed="rId3">
            <a:alphaModFix/>
          </a:blip>
          <a:srcRect b="9006" l="14589" r="17929" t="8668"/>
          <a:stretch/>
        </p:blipFill>
        <p:spPr>
          <a:xfrm>
            <a:off x="7567962" y="228000"/>
            <a:ext cx="1367025" cy="1667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Shape 1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2841" y="2311924"/>
            <a:ext cx="1741858" cy="3149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Shape 159"/>
          <p:cNvPicPr preferRelativeResize="0"/>
          <p:nvPr/>
        </p:nvPicPr>
        <p:blipFill rotWithShape="1">
          <a:blip r:embed="rId5">
            <a:alphaModFix/>
          </a:blip>
          <a:srcRect b="0" l="9844" r="0" t="0"/>
          <a:stretch/>
        </p:blipFill>
        <p:spPr>
          <a:xfrm>
            <a:off x="2564699" y="2311925"/>
            <a:ext cx="5754200" cy="3149299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Shape 160"/>
          <p:cNvSpPr txBox="1"/>
          <p:nvPr>
            <p:ph idx="12" type="sldNum"/>
          </p:nvPr>
        </p:nvSpPr>
        <p:spPr>
          <a:xfrm>
            <a:off x="8556783" y="6333134"/>
            <a:ext cx="548700" cy="525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idx="4294967295" type="ctrTitle"/>
          </p:nvPr>
        </p:nvSpPr>
        <p:spPr>
          <a:xfrm>
            <a:off x="685800" y="1142999"/>
            <a:ext cx="7772400" cy="990599"/>
          </a:xfrm>
          <a:prstGeom prst="rect">
            <a:avLst/>
          </a:prstGeom>
          <a:noFill/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A8122A"/>
                </a:solidFill>
              </a:rPr>
              <a:t>Thanks!</a:t>
            </a:r>
          </a:p>
        </p:txBody>
      </p:sp>
      <p:sp>
        <p:nvSpPr>
          <p:cNvPr id="166" name="Shape 166"/>
          <p:cNvSpPr txBox="1"/>
          <p:nvPr>
            <p:ph idx="4294967295" type="subTitle"/>
          </p:nvPr>
        </p:nvSpPr>
        <p:spPr>
          <a:xfrm>
            <a:off x="1275149" y="1957950"/>
            <a:ext cx="6593700" cy="104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rgbClr val="FFFFFF"/>
                </a:solidFill>
              </a:rPr>
              <a:t>ANY QUESTIONS?</a:t>
            </a:r>
          </a:p>
        </p:txBody>
      </p:sp>
      <p:cxnSp>
        <p:nvCxnSpPr>
          <p:cNvPr id="167" name="Shape 167"/>
          <p:cNvCxnSpPr/>
          <p:nvPr/>
        </p:nvCxnSpPr>
        <p:spPr>
          <a:xfrm>
            <a:off x="3927600" y="3429000"/>
            <a:ext cx="1288800" cy="0"/>
          </a:xfrm>
          <a:prstGeom prst="straightConnector1">
            <a:avLst/>
          </a:prstGeom>
          <a:noFill/>
          <a:ln cap="flat" cmpd="sng" w="9525">
            <a:solidFill>
              <a:srgbClr val="F5F1E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68" name="Shape 168"/>
          <p:cNvSpPr/>
          <p:nvPr/>
        </p:nvSpPr>
        <p:spPr>
          <a:xfrm>
            <a:off x="4529400" y="3386400"/>
            <a:ext cx="85200" cy="85200"/>
          </a:xfrm>
          <a:prstGeom prst="diamond">
            <a:avLst/>
          </a:prstGeom>
          <a:solidFill>
            <a:srgbClr val="F5F1E0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9" name="Shape 169"/>
          <p:cNvSpPr/>
          <p:nvPr/>
        </p:nvSpPr>
        <p:spPr>
          <a:xfrm>
            <a:off x="618752" y="604358"/>
            <a:ext cx="294179" cy="294179"/>
          </a:xfrm>
          <a:custGeom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5F1E0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green apple-1000x1000.jpg" id="170" name="Shape 170"/>
          <p:cNvPicPr preferRelativeResize="0"/>
          <p:nvPr/>
        </p:nvPicPr>
        <p:blipFill rotWithShape="1">
          <a:blip r:embed="rId3">
            <a:alphaModFix/>
          </a:blip>
          <a:srcRect b="9006" l="14589" r="17929" t="8668"/>
          <a:stretch/>
        </p:blipFill>
        <p:spPr>
          <a:xfrm>
            <a:off x="7567962" y="228000"/>
            <a:ext cx="1367025" cy="1667875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Shape 171"/>
          <p:cNvSpPr txBox="1"/>
          <p:nvPr>
            <p:ph idx="12" type="sldNum"/>
          </p:nvPr>
        </p:nvSpPr>
        <p:spPr>
          <a:xfrm>
            <a:off x="8556783" y="6333134"/>
            <a:ext cx="548700" cy="525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1810200" y="743350"/>
            <a:ext cx="5523600" cy="6372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Overview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457200" y="1871075"/>
            <a:ext cx="8229600" cy="4696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Block Diagrams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Issues / Problems Encountered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Team’s Progress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Next Steps / Gantt Chart</a:t>
            </a:r>
          </a:p>
        </p:txBody>
      </p:sp>
      <p:pic>
        <p:nvPicPr>
          <p:cNvPr descr="green apple-1000x1000.jpg" id="77" name="Shape 77"/>
          <p:cNvPicPr preferRelativeResize="0"/>
          <p:nvPr/>
        </p:nvPicPr>
        <p:blipFill rotWithShape="1">
          <a:blip r:embed="rId3">
            <a:alphaModFix/>
          </a:blip>
          <a:srcRect b="9006" l="14589" r="17929" t="8668"/>
          <a:stretch/>
        </p:blipFill>
        <p:spPr>
          <a:xfrm>
            <a:off x="7567962" y="228000"/>
            <a:ext cx="1367025" cy="1667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Shape 78"/>
          <p:cNvSpPr txBox="1"/>
          <p:nvPr>
            <p:ph idx="12" type="sldNum"/>
          </p:nvPr>
        </p:nvSpPr>
        <p:spPr>
          <a:xfrm>
            <a:off x="8556783" y="6333134"/>
            <a:ext cx="548700" cy="525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ctrTitle"/>
          </p:nvPr>
        </p:nvSpPr>
        <p:spPr>
          <a:xfrm>
            <a:off x="685800" y="2862150"/>
            <a:ext cx="7772400" cy="1133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600"/>
              <a:t>Block Diagrams</a:t>
            </a:r>
          </a:p>
        </p:txBody>
      </p:sp>
      <p:pic>
        <p:nvPicPr>
          <p:cNvPr descr="green apple-1000x1000.jpg" id="84" name="Shape 84"/>
          <p:cNvPicPr preferRelativeResize="0"/>
          <p:nvPr/>
        </p:nvPicPr>
        <p:blipFill rotWithShape="1">
          <a:blip r:embed="rId3">
            <a:alphaModFix/>
          </a:blip>
          <a:srcRect b="9006" l="14589" r="17929" t="8668"/>
          <a:stretch/>
        </p:blipFill>
        <p:spPr>
          <a:xfrm>
            <a:off x="7567962" y="228000"/>
            <a:ext cx="1367025" cy="166787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>
            <p:ph idx="12" type="sldNum"/>
          </p:nvPr>
        </p:nvSpPr>
        <p:spPr>
          <a:xfrm>
            <a:off x="8556783" y="6333134"/>
            <a:ext cx="548700" cy="525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idx="4294967295" type="title"/>
          </p:nvPr>
        </p:nvSpPr>
        <p:spPr>
          <a:xfrm>
            <a:off x="1810300" y="742400"/>
            <a:ext cx="5523599" cy="6372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 two or three columns</a:t>
            </a:r>
          </a:p>
        </p:txBody>
      </p:sp>
      <p:sp>
        <p:nvSpPr>
          <p:cNvPr id="91" name="Shape 91"/>
          <p:cNvSpPr txBox="1"/>
          <p:nvPr>
            <p:ph type="title"/>
          </p:nvPr>
        </p:nvSpPr>
        <p:spPr>
          <a:xfrm>
            <a:off x="1810200" y="743350"/>
            <a:ext cx="5523599" cy="6372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Overall</a:t>
            </a:r>
            <a:r>
              <a:rPr lang="en" sz="3000"/>
              <a:t> Block Diagram</a:t>
            </a:r>
          </a:p>
        </p:txBody>
      </p:sp>
      <p:pic>
        <p:nvPicPr>
          <p:cNvPr descr="green apple-1000x1000.jpg" id="92" name="Shape 92"/>
          <p:cNvPicPr preferRelativeResize="0"/>
          <p:nvPr/>
        </p:nvPicPr>
        <p:blipFill rotWithShape="1">
          <a:blip r:embed="rId3">
            <a:alphaModFix/>
          </a:blip>
          <a:srcRect b="9006" l="14589" r="17929" t="8668"/>
          <a:stretch/>
        </p:blipFill>
        <p:spPr>
          <a:xfrm>
            <a:off x="7567962" y="228000"/>
            <a:ext cx="1367025" cy="1667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71125" y="2053949"/>
            <a:ext cx="5801750" cy="3489625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 txBox="1"/>
          <p:nvPr>
            <p:ph idx="12" type="sldNum"/>
          </p:nvPr>
        </p:nvSpPr>
        <p:spPr>
          <a:xfrm>
            <a:off x="8556783" y="6333134"/>
            <a:ext cx="548700" cy="525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1810200" y="743350"/>
            <a:ext cx="5523599" cy="6372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Signal</a:t>
            </a:r>
            <a:r>
              <a:rPr lang="en" sz="3000"/>
              <a:t> Block Diagram</a:t>
            </a:r>
          </a:p>
        </p:txBody>
      </p:sp>
      <p:pic>
        <p:nvPicPr>
          <p:cNvPr descr="green apple-1000x1000.jpg" id="100" name="Shape 100"/>
          <p:cNvPicPr preferRelativeResize="0"/>
          <p:nvPr/>
        </p:nvPicPr>
        <p:blipFill rotWithShape="1">
          <a:blip r:embed="rId3">
            <a:alphaModFix/>
          </a:blip>
          <a:srcRect b="9006" l="14589" r="17929" t="8668"/>
          <a:stretch/>
        </p:blipFill>
        <p:spPr>
          <a:xfrm>
            <a:off x="7567962" y="228000"/>
            <a:ext cx="1367025" cy="1667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81350" y="2099124"/>
            <a:ext cx="6981299" cy="3608625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>
            <p:ph idx="12" type="sldNum"/>
          </p:nvPr>
        </p:nvSpPr>
        <p:spPr>
          <a:xfrm>
            <a:off x="8556783" y="6333134"/>
            <a:ext cx="548700" cy="525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idx="4294967295" type="title"/>
          </p:nvPr>
        </p:nvSpPr>
        <p:spPr>
          <a:xfrm>
            <a:off x="1810300" y="742400"/>
            <a:ext cx="5523599" cy="6372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You can also split your content</a:t>
            </a:r>
          </a:p>
        </p:txBody>
      </p:sp>
      <p:sp>
        <p:nvSpPr>
          <p:cNvPr id="108" name="Shape 108"/>
          <p:cNvSpPr txBox="1"/>
          <p:nvPr>
            <p:ph type="title"/>
          </p:nvPr>
        </p:nvSpPr>
        <p:spPr>
          <a:xfrm>
            <a:off x="1810200" y="743350"/>
            <a:ext cx="5523599" cy="6372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Power Block Diagram</a:t>
            </a:r>
          </a:p>
        </p:txBody>
      </p:sp>
      <p:pic>
        <p:nvPicPr>
          <p:cNvPr descr="green apple-1000x1000.jpg" id="109" name="Shape 109"/>
          <p:cNvPicPr preferRelativeResize="0"/>
          <p:nvPr/>
        </p:nvPicPr>
        <p:blipFill rotWithShape="1">
          <a:blip r:embed="rId3">
            <a:alphaModFix/>
          </a:blip>
          <a:srcRect b="9006" l="14589" r="17929" t="8668"/>
          <a:stretch/>
        </p:blipFill>
        <p:spPr>
          <a:xfrm>
            <a:off x="7567962" y="228000"/>
            <a:ext cx="1367025" cy="1667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6449" y="2799774"/>
            <a:ext cx="7871300" cy="2680224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Shape 111"/>
          <p:cNvSpPr txBox="1"/>
          <p:nvPr>
            <p:ph idx="12" type="sldNum"/>
          </p:nvPr>
        </p:nvSpPr>
        <p:spPr>
          <a:xfrm>
            <a:off x="8556783" y="6333134"/>
            <a:ext cx="548700" cy="525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ctrTitle"/>
          </p:nvPr>
        </p:nvSpPr>
        <p:spPr>
          <a:xfrm>
            <a:off x="608250" y="2767525"/>
            <a:ext cx="7998600" cy="1338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600"/>
              <a:t>Problems Encountered</a:t>
            </a:r>
          </a:p>
        </p:txBody>
      </p:sp>
      <p:pic>
        <p:nvPicPr>
          <p:cNvPr descr="green apple-1000x1000.jpg" id="117" name="Shape 117"/>
          <p:cNvPicPr preferRelativeResize="0"/>
          <p:nvPr/>
        </p:nvPicPr>
        <p:blipFill rotWithShape="1">
          <a:blip r:embed="rId3">
            <a:alphaModFix/>
          </a:blip>
          <a:srcRect b="9006" l="14589" r="17929" t="8668"/>
          <a:stretch/>
        </p:blipFill>
        <p:spPr>
          <a:xfrm>
            <a:off x="7567962" y="228000"/>
            <a:ext cx="1367025" cy="1667875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Shape 118"/>
          <p:cNvSpPr txBox="1"/>
          <p:nvPr>
            <p:ph idx="12" type="sldNum"/>
          </p:nvPr>
        </p:nvSpPr>
        <p:spPr>
          <a:xfrm>
            <a:off x="8556783" y="6333134"/>
            <a:ext cx="548700" cy="525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4294967295" type="title"/>
          </p:nvPr>
        </p:nvSpPr>
        <p:spPr>
          <a:xfrm>
            <a:off x="1810300" y="742400"/>
            <a:ext cx="5523600" cy="6372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 two or three columns</a:t>
            </a:r>
          </a:p>
        </p:txBody>
      </p:sp>
      <p:sp>
        <p:nvSpPr>
          <p:cNvPr id="124" name="Shape 124"/>
          <p:cNvSpPr txBox="1"/>
          <p:nvPr>
            <p:ph type="title"/>
          </p:nvPr>
        </p:nvSpPr>
        <p:spPr>
          <a:xfrm>
            <a:off x="1810200" y="743350"/>
            <a:ext cx="5523600" cy="6372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Problems</a:t>
            </a:r>
          </a:p>
        </p:txBody>
      </p:sp>
      <p:pic>
        <p:nvPicPr>
          <p:cNvPr descr="green apple-1000x1000.jpg" id="125" name="Shape 125"/>
          <p:cNvPicPr preferRelativeResize="0"/>
          <p:nvPr/>
        </p:nvPicPr>
        <p:blipFill rotWithShape="1">
          <a:blip r:embed="rId3">
            <a:alphaModFix/>
          </a:blip>
          <a:srcRect b="9006" l="14589" r="17929" t="8668"/>
          <a:stretch/>
        </p:blipFill>
        <p:spPr>
          <a:xfrm>
            <a:off x="7567962" y="228000"/>
            <a:ext cx="1367025" cy="1667875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Shape 126"/>
          <p:cNvSpPr txBox="1"/>
          <p:nvPr/>
        </p:nvSpPr>
        <p:spPr>
          <a:xfrm>
            <a:off x="583375" y="1995475"/>
            <a:ext cx="7960500" cy="42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en" sz="2400"/>
              <a:t>Cannot upload code to apple board v 3.5.3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en" sz="2400"/>
              <a:t>Need to find a time to meet with software group working on Apple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127" name="Shape 127"/>
          <p:cNvSpPr txBox="1"/>
          <p:nvPr>
            <p:ph idx="12" type="sldNum"/>
          </p:nvPr>
        </p:nvSpPr>
        <p:spPr>
          <a:xfrm>
            <a:off x="8556783" y="6333134"/>
            <a:ext cx="548700" cy="525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ctrTitle"/>
          </p:nvPr>
        </p:nvSpPr>
        <p:spPr>
          <a:xfrm>
            <a:off x="608250" y="2767525"/>
            <a:ext cx="7998600" cy="1338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3</a:t>
            </a:r>
            <a:r>
              <a:rPr lang="en"/>
              <a:t>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600"/>
              <a:t>Progress Since Proposal Presentations</a:t>
            </a:r>
          </a:p>
        </p:txBody>
      </p:sp>
      <p:pic>
        <p:nvPicPr>
          <p:cNvPr descr="green apple-1000x1000.jpg" id="133" name="Shape 133"/>
          <p:cNvPicPr preferRelativeResize="0"/>
          <p:nvPr/>
        </p:nvPicPr>
        <p:blipFill rotWithShape="1">
          <a:blip r:embed="rId3">
            <a:alphaModFix/>
          </a:blip>
          <a:srcRect b="9006" l="14589" r="17929" t="8668"/>
          <a:stretch/>
        </p:blipFill>
        <p:spPr>
          <a:xfrm>
            <a:off x="7567962" y="228000"/>
            <a:ext cx="1367025" cy="1667875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Shape 134"/>
          <p:cNvSpPr txBox="1"/>
          <p:nvPr>
            <p:ph idx="12" type="sldNum"/>
          </p:nvPr>
        </p:nvSpPr>
        <p:spPr>
          <a:xfrm>
            <a:off x="8556783" y="6333134"/>
            <a:ext cx="548700" cy="525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thell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