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4.png"/><Relationship Id="rId5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286250"/>
            <a:ext cx="8520600" cy="166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Preliminary Design Review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77350" y="26002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F3F3F3"/>
                </a:solidFill>
              </a:rPr>
              <a:t>Team Black Hole: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Katherine Shun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Makamae Carpenter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Janiene Scovell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F3F3F3"/>
                </a:solidFill>
              </a:rPr>
              <a:t>Mentor:</a:t>
            </a:r>
            <a:r>
              <a:rPr lang="en">
                <a:solidFill>
                  <a:srgbClr val="F3F3F3"/>
                </a:solidFill>
              </a:rPr>
              <a:t> Brandon Amano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8205100" y="4536400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EFEFE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	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4650"/>
            <a:ext cx="9143999" cy="67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Overview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Block Diagram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Hardships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Teamwork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Progress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Gantt Chart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Questions!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8447475" y="4759525"/>
            <a:ext cx="535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19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775" y="830625"/>
            <a:ext cx="644842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8611575" y="4528575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19289" r="0" t="0"/>
          <a:stretch/>
        </p:blipFill>
        <p:spPr>
          <a:xfrm flipH="1">
            <a:off x="4167324" y="326702"/>
            <a:ext cx="4664975" cy="4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Hardships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11700" y="1152475"/>
            <a:ext cx="3616200" cy="3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/>
              <a:t>Getting parts in time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/>
              <a:t>Build fully operational Weatherbox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/>
              <a:t>Find improvements to current / past designs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8674100" y="4536400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175" y="2095946"/>
            <a:ext cx="3376526" cy="297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459" y="2271102"/>
            <a:ext cx="3340088" cy="261737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Teamwork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71025" y="734450"/>
            <a:ext cx="5524800" cy="4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/>
              <a:t>Makamae = Parts specialist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/>
              <a:t>Kat = Soldering specialist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2400"/>
              <a:t>Janiene = Organization specialist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2400"/>
              <a:t>Together = 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1800"/>
              <a:t>Github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1800"/>
              <a:t>Eagle Schematics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1800"/>
              <a:t>Bare Arduino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1800"/>
              <a:t>Started on Sensors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-"/>
            </a:pPr>
            <a:r>
              <a:rPr lang="en" sz="1800"/>
              <a:t>Grown as a</a:t>
            </a:r>
            <a:br>
              <a:rPr lang="en" sz="1800"/>
            </a:br>
            <a:r>
              <a:rPr lang="en" sz="1800"/>
              <a:t>team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4662" y="1562349"/>
            <a:ext cx="1796837" cy="349584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514350" y="3898350"/>
            <a:ext cx="5628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Kat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695825" y="3967225"/>
            <a:ext cx="4326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J9</a:t>
            </a:r>
          </a:p>
        </p:txBody>
      </p:sp>
      <p:sp>
        <p:nvSpPr>
          <p:cNvPr id="92" name="Shape 92"/>
          <p:cNvSpPr txBox="1"/>
          <p:nvPr/>
        </p:nvSpPr>
        <p:spPr>
          <a:xfrm rot="-521275">
            <a:off x="7838287" y="1779230"/>
            <a:ext cx="605750" cy="525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Mak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8699600" y="4584100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175" y="782324"/>
            <a:ext cx="5544775" cy="41585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11700" y="1214975"/>
            <a:ext cx="3482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Training </a:t>
            </a:r>
            <a:r>
              <a:rPr b="1" lang="en" sz="2400">
                <a:solidFill>
                  <a:srgbClr val="00FF00"/>
                </a:solidFill>
              </a:rPr>
              <a:t>✓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Research Modules</a:t>
            </a:r>
            <a:r>
              <a:rPr b="1" lang="en" sz="2400">
                <a:solidFill>
                  <a:srgbClr val="00FF00"/>
                </a:solidFill>
              </a:rPr>
              <a:t>✓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Build </a:t>
            </a:r>
            <a:r>
              <a:rPr b="1" lang="en" sz="2400">
                <a:solidFill>
                  <a:srgbClr val="EFE822"/>
                </a:solidFill>
              </a:rPr>
              <a:t>✓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Test/Debug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Demonstrate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Final Report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Make Brandon proud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43750" y="2296125"/>
            <a:ext cx="1173925" cy="12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7043867" y="1223302"/>
            <a:ext cx="1207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Weatherbox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308250" y="3093625"/>
            <a:ext cx="11022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Team Blackhole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681924" y="4561809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Schedule: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0" y="1464350"/>
            <a:ext cx="9044977" cy="32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738500" y="4536400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8662300" y="4536400"/>
            <a:ext cx="35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8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