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Old Standard TT"/>
      <p:regular r:id="rId13"/>
      <p:bold r:id="rId14"/>
      <p: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ldStandardTT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ldStandardTT-italic.fntdata"/><Relationship Id="rId14" Type="http://schemas.openxmlformats.org/officeDocument/2006/relationships/font" Target="fonts/OldStandardT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Relationship Id="rId4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2700" y="1893300"/>
            <a:ext cx="5716500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Wind Sensor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Critical Design Review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25600" y="3609575"/>
            <a:ext cx="2582699" cy="142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B7B7B7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Keoni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Scott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Alex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71600"/>
            <a:ext cx="8520599" cy="227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Block Diagram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Schematic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Code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Progress Since PDR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What We Still Need to Finish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Diagram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3535" l="0" r="0" t="18063"/>
          <a:stretch/>
        </p:blipFill>
        <p:spPr>
          <a:xfrm>
            <a:off x="1546025" y="1058224"/>
            <a:ext cx="6336890" cy="37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21287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Schematic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097" y="890575"/>
            <a:ext cx="6574399" cy="372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Code </a:t>
            </a:r>
          </a:p>
        </p:txBody>
      </p:sp>
      <p:pic>
        <p:nvPicPr>
          <p:cNvPr descr="single mic code.pn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576" y="528676"/>
            <a:ext cx="5765474" cy="419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Progress since PDR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058225"/>
            <a:ext cx="8520599" cy="145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Finished single and four microphone setup on Teensy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Gathered test data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Researched RMS to DC chip and how to test it (Bin)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Researched new anemometer with UART capabilities (Scott)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Started re-writing Wind Sensor report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eensy single.jp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75" y="2942450"/>
            <a:ext cx="2271375" cy="2015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ensy quad.jpg"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3773" y="2786086"/>
            <a:ext cx="3861478" cy="217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We Still Need to Finish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77175"/>
            <a:ext cx="8520599" cy="177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Design and fabricate a PCB for four microphone setup with Cortex M4 chip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Purchase new anemometer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Test four microphone setup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Finish testing RMS chip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Rewrite Report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Design Housing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Order Parts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458600" y="2265150"/>
            <a:ext cx="20870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