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spend more time introducing ourselves… name, major, interests, hobbies.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elaborate on measurements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elaborate on modules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74600"/>
            <a:ext cx="8520599" cy="97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Weather Box Proposal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91350" y="1062925"/>
            <a:ext cx="8520599" cy="56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Team Black Hole - Mentor: Brandon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12425" y="4529825"/>
            <a:ext cx="8520599" cy="56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Katherine (Kat), Makamae (Mak), Janiene (J9)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/>
              <a:t>Motivations for this Project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000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40000"/>
              </a:lnSpc>
              <a:spcBef>
                <a:spcPts val="0"/>
              </a:spcBef>
              <a:spcAft>
                <a:spcPts val="1500"/>
              </a:spcAft>
              <a:buClr>
                <a:srgbClr val="333333"/>
              </a:buClr>
              <a:buSzPct val="100000"/>
              <a:buChar char="-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Develop a device that can take measurements to help make plans for future renewable energy use </a:t>
            </a:r>
          </a:p>
          <a:p>
            <a:pPr indent="-381000" lvl="0" marL="457200" rtl="0">
              <a:lnSpc>
                <a:spcPct val="140000"/>
              </a:lnSpc>
              <a:spcBef>
                <a:spcPts val="0"/>
              </a:spcBef>
              <a:spcAft>
                <a:spcPts val="1500"/>
              </a:spcAft>
              <a:buClr>
                <a:srgbClr val="333333"/>
              </a:buClr>
              <a:buSzPct val="100000"/>
              <a:buChar char="-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Low-cost, Accurate, Reliable</a:t>
            </a:r>
          </a:p>
          <a:p>
            <a:pPr indent="-381000" lvl="0" marL="457200" rtl="0">
              <a:lnSpc>
                <a:spcPct val="140000"/>
              </a:lnSpc>
              <a:spcBef>
                <a:spcPts val="0"/>
              </a:spcBef>
              <a:spcAft>
                <a:spcPts val="1500"/>
              </a:spcAft>
              <a:buClr>
                <a:srgbClr val="333333"/>
              </a:buClr>
              <a:buSzPct val="100000"/>
              <a:buChar char="-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Optimize solar panel placements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15441" l="0" r="0" t="19125"/>
          <a:stretch/>
        </p:blipFill>
        <p:spPr>
          <a:xfrm>
            <a:off x="2342450" y="3039074"/>
            <a:ext cx="5069998" cy="18664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 rot="-631551">
            <a:off x="4957340" y="3304233"/>
            <a:ext cx="619118" cy="386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Mak</a:t>
            </a:r>
          </a:p>
        </p:txBody>
      </p:sp>
      <p:sp>
        <p:nvSpPr>
          <p:cNvPr id="65" name="Shape 65"/>
          <p:cNvSpPr txBox="1"/>
          <p:nvPr/>
        </p:nvSpPr>
        <p:spPr>
          <a:xfrm rot="-631551">
            <a:off x="5763472" y="3181449"/>
            <a:ext cx="619118" cy="386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Kat</a:t>
            </a:r>
          </a:p>
        </p:txBody>
      </p:sp>
      <p:sp>
        <p:nvSpPr>
          <p:cNvPr id="66" name="Shape 66"/>
          <p:cNvSpPr txBox="1"/>
          <p:nvPr/>
        </p:nvSpPr>
        <p:spPr>
          <a:xfrm rot="-631551">
            <a:off x="4151210" y="3457092"/>
            <a:ext cx="619118" cy="386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J9</a:t>
            </a: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/>
              <a:t>Project Overview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2690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400">
                <a:solidFill>
                  <a:srgbClr val="000000"/>
                </a:solidFill>
              </a:rPr>
              <a:t>Training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Modules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Build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Test/Debug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Demonstrate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Final Report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425" y="1172075"/>
            <a:ext cx="5829873" cy="36436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 rot="1628905">
            <a:off x="5739683" y="3104160"/>
            <a:ext cx="619333" cy="3888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Kat</a:t>
            </a:r>
          </a:p>
        </p:txBody>
      </p:sp>
      <p:sp>
        <p:nvSpPr>
          <p:cNvPr id="76" name="Shape 76"/>
          <p:cNvSpPr txBox="1"/>
          <p:nvPr/>
        </p:nvSpPr>
        <p:spPr>
          <a:xfrm rot="-466135">
            <a:off x="6105364" y="2608915"/>
            <a:ext cx="619183" cy="386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J9</a:t>
            </a:r>
          </a:p>
        </p:txBody>
      </p:sp>
      <p:sp>
        <p:nvSpPr>
          <p:cNvPr id="77" name="Shape 77"/>
          <p:cNvSpPr txBox="1"/>
          <p:nvPr/>
        </p:nvSpPr>
        <p:spPr>
          <a:xfrm rot="2880272">
            <a:off x="4875354" y="2206399"/>
            <a:ext cx="619216" cy="38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</a:t>
            </a:r>
          </a:p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/>
              <a:t>Goals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390200" cy="35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Build fully operational Weatherbox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Find improvements to current / past designs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Teamwork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4351" l="0" r="0" t="0"/>
          <a:stretch/>
        </p:blipFill>
        <p:spPr>
          <a:xfrm>
            <a:off x="4480650" y="777925"/>
            <a:ext cx="3810000" cy="38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6154375" y="1499475"/>
            <a:ext cx="619200" cy="38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Mak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165225" y="3090700"/>
            <a:ext cx="619200" cy="38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Kat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298825" y="2862100"/>
            <a:ext cx="619200" cy="38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J9</a:t>
            </a: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1439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Timeline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3000"/>
            <a:ext cx="9144001" cy="35768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558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2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 u="sng">
                <a:solidFill>
                  <a:srgbClr val="FFFFFF"/>
                </a:solidFill>
              </a:rPr>
              <a:t>“One way in, no way out.”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