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Source Code Pro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7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6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Audience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Relationship Id="rId4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Relationship Id="rId4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Relationship Id="rId4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Relationship Id="rId4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Relationship Id="rId5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936225"/>
            <a:ext cx="8520600" cy="10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Preliminary Design Review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2392600"/>
            <a:ext cx="8520600" cy="275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Team Apple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Mentor: Tryston Fagarang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Advisor: Dr. Anthony Kuh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Upcoming Changes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0" y="1201575"/>
            <a:ext cx="4674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Board Designs: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Current Apple Version: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Decrease board size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Redesign the PCB layout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Add and update parts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ON/OFF Switch between the battery and the board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470000" y="1093850"/>
            <a:ext cx="46740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Next Apple Version: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Decrease board size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Redesign the PCB layout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Arduino Micro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Add and update parts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ON/OFF Switch between the battery and the board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Take GPS Sensor out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Remove one 3.3 Volt. Regulator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Upcoming Changes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228675"/>
            <a:ext cx="49128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Housing Design: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No extra holes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Prevent water from leaking into housing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Universal housing and mount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-"/>
            </a:pPr>
            <a:r>
              <a:rPr lang="en"/>
              <a:t>So we could implement convenient way to house all of the weatherbox model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6525" y="0"/>
            <a:ext cx="38474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Gantt Chart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100" y="1126375"/>
            <a:ext cx="8617149" cy="27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Gantt Chart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39784" r="0" t="0"/>
          <a:stretch/>
        </p:blipFill>
        <p:spPr>
          <a:xfrm>
            <a:off x="1675975" y="1436500"/>
            <a:ext cx="7468023" cy="37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87944" t="0"/>
          <a:stretch/>
        </p:blipFill>
        <p:spPr>
          <a:xfrm>
            <a:off x="0" y="1436500"/>
            <a:ext cx="1675974" cy="37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5125" y="12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idx="12" type="sldNum"/>
          </p:nvPr>
        </p:nvSpPr>
        <p:spPr>
          <a:xfrm>
            <a:off x="8350220" y="32262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1706475"/>
            <a:ext cx="8520600" cy="142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Thanks!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descr="File_003.jpeg"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85065"/>
          <a:stretch/>
        </p:blipFill>
        <p:spPr>
          <a:xfrm>
            <a:off x="2643174" y="3738763"/>
            <a:ext cx="3857625" cy="7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139550" y="3738775"/>
            <a:ext cx="723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$20 @ Ross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Block Diagram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Signal Block Diagram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Power Block Diagram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Team’s Progress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Problems Encountered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Deployment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Upcoming Changes(Board &amp; Housing)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Gantt Chart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317700" y="444625"/>
            <a:ext cx="2508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125" y="1213824"/>
            <a:ext cx="5801750" cy="34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2762850" y="422350"/>
            <a:ext cx="3618300" cy="74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Signal Block Diagram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350" y="1271424"/>
            <a:ext cx="6981299" cy="36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2829600" y="444600"/>
            <a:ext cx="3484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Power Block Diagram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474" y="1424425"/>
            <a:ext cx="7871300" cy="26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259850" y="3178575"/>
            <a:ext cx="18609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Sensor is acting as a short </a:t>
            </a:r>
          </a:p>
        </p:txBody>
      </p:sp>
      <p:cxnSp>
        <p:nvCxnSpPr>
          <p:cNvPr id="92" name="Shape 92"/>
          <p:cNvCxnSpPr>
            <a:stCxn id="91" idx="0"/>
          </p:cNvCxnSpPr>
          <p:nvPr/>
        </p:nvCxnSpPr>
        <p:spPr>
          <a:xfrm flipH="1" rot="10800000">
            <a:off x="2190300" y="2242275"/>
            <a:ext cx="572100" cy="93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Team’s Progress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Finished first weatherbox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All parts tested and problems debugged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Deployed Weatherbox on Holmes Hall roof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Housing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Rain simulation tested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Designed and printed new Housing mount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Data Validity Test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Met with firmware team to make sure data sent over the Xbee are valid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Communication Test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Local and Rooftop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 Encountered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Small holes in the housing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Water was able to leak into housing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No code for the GPS and Temperature Sensor	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Couldn’t implement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Wasting board space and drawing energy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Shorted BMP180(screeching noise)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Unknown problem with one of the boards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Deployment	</a:t>
            </a: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File_004.jpe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479762" y="444538"/>
            <a:ext cx="4252851" cy="394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04649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idx="12" type="sldNum"/>
          </p:nvPr>
        </p:nvSpPr>
        <p:spPr>
          <a:xfrm>
            <a:off x="245095" y="442727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093850"/>
            <a:ext cx="3807600" cy="328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Positioning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Placement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Possible Improvements: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Move the Weatherbox South and away from obstructions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Design fixed, free standing structure for our Weatherbox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le_000.jpe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571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1.jpeg"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852" y="0"/>
            <a:ext cx="45571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104624"/>
            <a:ext cx="1038875" cy="10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idx="12" type="sldNum"/>
          </p:nvPr>
        </p:nvSpPr>
        <p:spPr>
          <a:xfrm>
            <a:off x="245082" y="442726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