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bg>
      <p:bgPr>
        <a:solidFill>
          <a:srgbClr val="F5F1E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A8122A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1880400" y="2382450"/>
            <a:ext cx="5383200" cy="2093100"/>
          </a:xfrm>
          <a:prstGeom prst="rect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  <a:solidFill>
            <a:srgbClr val="222222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dark">
    <p:bg>
      <p:bgPr>
        <a:solidFill>
          <a:srgbClr val="22222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50900" y="438000"/>
            <a:ext cx="8242200" cy="5982000"/>
          </a:xfrm>
          <a:prstGeom prst="rect">
            <a:avLst/>
          </a:prstGeom>
          <a:noFill/>
          <a:ln cap="flat" cmpd="sng" w="9525">
            <a:solidFill>
              <a:srgbClr val="F5F1E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cap="flat" cmpd="sng" w="28575">
            <a:solidFill>
              <a:srgbClr val="F5F1E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648150" y="2830500"/>
            <a:ext cx="7847700" cy="11970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685800" y="4196813"/>
            <a:ext cx="77724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A8122A"/>
              </a:buClr>
              <a:buSzPts val="1800"/>
              <a:buFont typeface="Merriweather"/>
              <a:buNone/>
              <a:defRPr i="1" sz="1800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buClr>
                <a:srgbClr val="A8122A"/>
              </a:buClr>
              <a:buSzPts val="1800"/>
              <a:buFont typeface="Merriweather"/>
              <a:buNone/>
              <a:defRPr i="1" sz="1800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buClr>
                <a:srgbClr val="A8122A"/>
              </a:buClr>
              <a:buSzPts val="1800"/>
              <a:buFont typeface="Merriweather"/>
              <a:buNone/>
              <a:defRPr i="1" sz="1800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bg>
      <p:bgPr>
        <a:solidFill>
          <a:srgbClr val="22222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00" y="0"/>
            <a:ext cx="9144000" cy="2188200"/>
          </a:xfrm>
          <a:prstGeom prst="rect">
            <a:avLst/>
          </a:prstGeom>
          <a:solidFill>
            <a:srgbClr val="A8122A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73400" y="1696213"/>
            <a:ext cx="997200" cy="997200"/>
          </a:xfrm>
          <a:prstGeom prst="rect">
            <a:avLst/>
          </a:prstGeom>
          <a:noFill/>
          <a:ln cap="flat" cmpd="sng" w="9525">
            <a:solidFill>
              <a:srgbClr val="F5F1E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135950" y="1758763"/>
            <a:ext cx="872100" cy="8721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568100" y="2882400"/>
            <a:ext cx="6007800" cy="109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ts val="2600"/>
              <a:buFont typeface="Merriweather"/>
              <a:buChar char="◉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ts val="2000"/>
              <a:buFont typeface="Merriweather"/>
              <a:buChar char="○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ts val="2000"/>
              <a:buFont typeface="Merriweather"/>
              <a:buChar char="■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Char char="●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Char char="○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Char char="■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Char char="●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Char char="○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Char char="■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" name="Shape 25"/>
          <p:cNvSpPr txBox="1"/>
          <p:nvPr/>
        </p:nvSpPr>
        <p:spPr>
          <a:xfrm>
            <a:off x="3593400" y="17276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9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600"/>
              <a:buNone/>
              <a:defRPr/>
            </a:lvl1pPr>
            <a:lvl2pPr lvl="1">
              <a:spcBef>
                <a:spcPts val="0"/>
              </a:spcBef>
              <a:buSzPts val="1600"/>
              <a:buNone/>
              <a:defRPr/>
            </a:lvl2pPr>
            <a:lvl3pPr lvl="2">
              <a:spcBef>
                <a:spcPts val="0"/>
              </a:spcBef>
              <a:buSzPts val="1600"/>
              <a:buNone/>
              <a:defRPr/>
            </a:lvl3pPr>
            <a:lvl4pPr lvl="3">
              <a:spcBef>
                <a:spcPts val="0"/>
              </a:spcBef>
              <a:buSzPts val="1600"/>
              <a:buNone/>
              <a:defRPr/>
            </a:lvl4pPr>
            <a:lvl5pPr lvl="4">
              <a:spcBef>
                <a:spcPts val="0"/>
              </a:spcBef>
              <a:buSzPts val="1600"/>
              <a:buNone/>
              <a:defRPr/>
            </a:lvl5pPr>
            <a:lvl6pPr lvl="5">
              <a:spcBef>
                <a:spcPts val="0"/>
              </a:spcBef>
              <a:buSzPts val="1600"/>
              <a:buNone/>
              <a:defRPr/>
            </a:lvl6pPr>
            <a:lvl7pPr lvl="6">
              <a:spcBef>
                <a:spcPts val="0"/>
              </a:spcBef>
              <a:buSzPts val="1600"/>
              <a:buNone/>
              <a:defRPr/>
            </a:lvl7pPr>
            <a:lvl8pPr lvl="7">
              <a:spcBef>
                <a:spcPts val="0"/>
              </a:spcBef>
              <a:buSzPts val="1600"/>
              <a:buNone/>
              <a:defRPr/>
            </a:lvl8pPr>
            <a:lvl9pPr lvl="8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871075"/>
            <a:ext cx="8229600" cy="4696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600"/>
              <a:buChar char="◉"/>
              <a:defRPr/>
            </a:lvl1pPr>
            <a:lvl2pPr lvl="1">
              <a:spcBef>
                <a:spcPts val="0"/>
              </a:spcBef>
              <a:buSzPts val="2000"/>
              <a:buChar char="○"/>
              <a:defRPr/>
            </a:lvl2pPr>
            <a:lvl3pPr lvl="2">
              <a:spcBef>
                <a:spcPts val="0"/>
              </a:spcBef>
              <a:buSzPts val="2000"/>
              <a:buChar char="■"/>
              <a:defRPr/>
            </a:lvl3pPr>
            <a:lvl4pPr lvl="3">
              <a:spcBef>
                <a:spcPts val="0"/>
              </a:spcBef>
              <a:buSzPts val="1600"/>
              <a:buChar char="●"/>
              <a:defRPr/>
            </a:lvl4pPr>
            <a:lvl5pPr lvl="4">
              <a:spcBef>
                <a:spcPts val="0"/>
              </a:spcBef>
              <a:buSzPts val="1600"/>
              <a:buChar char="○"/>
              <a:defRPr/>
            </a:lvl5pPr>
            <a:lvl6pPr lvl="5">
              <a:spcBef>
                <a:spcPts val="0"/>
              </a:spcBef>
              <a:buSzPts val="1600"/>
              <a:buChar char="■"/>
              <a:defRPr/>
            </a:lvl6pPr>
            <a:lvl7pPr lvl="6">
              <a:spcBef>
                <a:spcPts val="0"/>
              </a:spcBef>
              <a:buSzPts val="1600"/>
              <a:buChar char="●"/>
              <a:defRPr/>
            </a:lvl7pPr>
            <a:lvl8pPr lvl="7">
              <a:spcBef>
                <a:spcPts val="0"/>
              </a:spcBef>
              <a:buSzPts val="1600"/>
              <a:buChar char="○"/>
              <a:defRPr/>
            </a:lvl8pPr>
            <a:lvl9pPr lvl="8">
              <a:spcBef>
                <a:spcPts val="0"/>
              </a:spcBef>
              <a:buSzPts val="1600"/>
              <a:buChar char="■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863150"/>
            <a:ext cx="3994500" cy="470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◉"/>
              <a:defRPr sz="2400"/>
            </a:lvl1pPr>
            <a:lvl2pPr lvl="1">
              <a:spcBef>
                <a:spcPts val="0"/>
              </a:spcBef>
              <a:buSzPts val="2400"/>
              <a:buChar char="○"/>
              <a:defRPr sz="2400"/>
            </a:lvl2pPr>
            <a:lvl3pPr lvl="2">
              <a:spcBef>
                <a:spcPts val="0"/>
              </a:spcBef>
              <a:buSzPts val="2400"/>
              <a:buChar char="■"/>
              <a:defRPr sz="2400"/>
            </a:lvl3pPr>
            <a:lvl4pPr lvl="3">
              <a:spcBef>
                <a:spcPts val="0"/>
              </a:spcBef>
              <a:buSzPts val="2400"/>
              <a:buChar char="●"/>
              <a:defRPr sz="2400"/>
            </a:lvl4pPr>
            <a:lvl5pPr lvl="4">
              <a:spcBef>
                <a:spcPts val="0"/>
              </a:spcBef>
              <a:buSzPts val="2400"/>
              <a:buChar char="○"/>
              <a:defRPr sz="2400"/>
            </a:lvl5pPr>
            <a:lvl6pPr lvl="5">
              <a:spcBef>
                <a:spcPts val="0"/>
              </a:spcBef>
              <a:buSzPts val="2400"/>
              <a:buChar char="■"/>
              <a:defRPr sz="2400"/>
            </a:lvl6pPr>
            <a:lvl7pPr lvl="6">
              <a:spcBef>
                <a:spcPts val="0"/>
              </a:spcBef>
              <a:buSzPts val="2400"/>
              <a:buChar char="●"/>
              <a:defRPr sz="2400"/>
            </a:lvl7pPr>
            <a:lvl8pPr lvl="7">
              <a:spcBef>
                <a:spcPts val="0"/>
              </a:spcBef>
              <a:buSzPts val="2400"/>
              <a:buChar char="○"/>
              <a:defRPr sz="2400"/>
            </a:lvl8pPr>
            <a:lvl9pPr lvl="8">
              <a:spcBef>
                <a:spcPts val="0"/>
              </a:spcBef>
              <a:buSzPts val="2400"/>
              <a:buChar char="■"/>
              <a:defRPr sz="24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92274" y="1863150"/>
            <a:ext cx="3994500" cy="470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◉"/>
              <a:defRPr sz="2400"/>
            </a:lvl1pPr>
            <a:lvl2pPr lvl="1">
              <a:spcBef>
                <a:spcPts val="0"/>
              </a:spcBef>
              <a:buSzPts val="2400"/>
              <a:buChar char="○"/>
              <a:defRPr sz="2400"/>
            </a:lvl2pPr>
            <a:lvl3pPr lvl="2">
              <a:spcBef>
                <a:spcPts val="0"/>
              </a:spcBef>
              <a:buSzPts val="2400"/>
              <a:buChar char="■"/>
              <a:defRPr sz="2400"/>
            </a:lvl3pPr>
            <a:lvl4pPr lvl="3">
              <a:spcBef>
                <a:spcPts val="0"/>
              </a:spcBef>
              <a:buSzPts val="2400"/>
              <a:buChar char="●"/>
              <a:defRPr sz="2400"/>
            </a:lvl4pPr>
            <a:lvl5pPr lvl="4">
              <a:spcBef>
                <a:spcPts val="0"/>
              </a:spcBef>
              <a:buSzPts val="2400"/>
              <a:buChar char="○"/>
              <a:defRPr sz="2400"/>
            </a:lvl5pPr>
            <a:lvl6pPr lvl="5">
              <a:spcBef>
                <a:spcPts val="0"/>
              </a:spcBef>
              <a:buSzPts val="2400"/>
              <a:buChar char="■"/>
              <a:defRPr sz="2400"/>
            </a:lvl6pPr>
            <a:lvl7pPr lvl="6">
              <a:spcBef>
                <a:spcPts val="0"/>
              </a:spcBef>
              <a:buSzPts val="2400"/>
              <a:buChar char="●"/>
              <a:defRPr sz="2400"/>
            </a:lvl7pPr>
            <a:lvl8pPr lvl="7">
              <a:spcBef>
                <a:spcPts val="0"/>
              </a:spcBef>
              <a:buSzPts val="2400"/>
              <a:buChar char="○"/>
              <a:defRPr sz="2400"/>
            </a:lvl8pPr>
            <a:lvl9pPr lvl="8">
              <a:spcBef>
                <a:spcPts val="0"/>
              </a:spcBef>
              <a:buSzPts val="2400"/>
              <a:buChar char="■"/>
              <a:defRPr sz="2400"/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600"/>
              <a:buNone/>
              <a:defRPr/>
            </a:lvl1pPr>
            <a:lvl2pPr lvl="1" rtl="0">
              <a:spcBef>
                <a:spcPts val="0"/>
              </a:spcBef>
              <a:buSzPts val="1600"/>
              <a:buNone/>
              <a:defRPr/>
            </a:lvl2pPr>
            <a:lvl3pPr lvl="2" rtl="0">
              <a:spcBef>
                <a:spcPts val="0"/>
              </a:spcBef>
              <a:buSzPts val="1600"/>
              <a:buNone/>
              <a:defRPr/>
            </a:lvl3pPr>
            <a:lvl4pPr lvl="3" rtl="0">
              <a:spcBef>
                <a:spcPts val="0"/>
              </a:spcBef>
              <a:buSzPts val="1600"/>
              <a:buNone/>
              <a:defRPr/>
            </a:lvl4pPr>
            <a:lvl5pPr lvl="4" rtl="0">
              <a:spcBef>
                <a:spcPts val="0"/>
              </a:spcBef>
              <a:buSzPts val="1600"/>
              <a:buNone/>
              <a:defRPr/>
            </a:lvl5pPr>
            <a:lvl6pPr lvl="5" rtl="0">
              <a:spcBef>
                <a:spcPts val="0"/>
              </a:spcBef>
              <a:buSzPts val="1600"/>
              <a:buNone/>
              <a:defRPr/>
            </a:lvl6pPr>
            <a:lvl7pPr lvl="6" rtl="0">
              <a:spcBef>
                <a:spcPts val="0"/>
              </a:spcBef>
              <a:buSzPts val="1600"/>
              <a:buNone/>
              <a:defRPr/>
            </a:lvl7pPr>
            <a:lvl8pPr lvl="7" rtl="0">
              <a:spcBef>
                <a:spcPts val="0"/>
              </a:spcBef>
              <a:buSzPts val="1600"/>
              <a:buNone/>
              <a:defRPr/>
            </a:lvl8pPr>
            <a:lvl9pPr lvl="8" rtl="0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950375"/>
            <a:ext cx="2631900" cy="461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◉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buSzPts val="1800"/>
              <a:buChar char="■"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3223964" y="1950375"/>
            <a:ext cx="2631900" cy="461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◉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buSzPts val="1800"/>
              <a:buChar char="■"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5990727" y="1950375"/>
            <a:ext cx="2631900" cy="461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◉"/>
              <a:defRPr sz="1800"/>
            </a:lvl1pPr>
            <a:lvl2pPr lvl="1" rtl="0">
              <a:spcBef>
                <a:spcPts val="0"/>
              </a:spcBef>
              <a:buSzPts val="1800"/>
              <a:buChar char="○"/>
              <a:defRPr sz="1800"/>
            </a:lvl2pPr>
            <a:lvl3pPr lvl="2" rtl="0">
              <a:spcBef>
                <a:spcPts val="0"/>
              </a:spcBef>
              <a:buSzPts val="1800"/>
              <a:buChar char="■"/>
              <a:defRPr sz="1800"/>
            </a:lvl3pPr>
            <a:lvl4pPr lvl="3" rtl="0">
              <a:spcBef>
                <a:spcPts val="0"/>
              </a:spcBef>
              <a:buSzPts val="1800"/>
              <a:buChar char="●"/>
              <a:defRPr sz="1800"/>
            </a:lvl4pPr>
            <a:lvl5pPr lvl="4" rtl="0">
              <a:spcBef>
                <a:spcPts val="0"/>
              </a:spcBef>
              <a:buSzPts val="1800"/>
              <a:buChar char="○"/>
              <a:defRPr sz="1800"/>
            </a:lvl5pPr>
            <a:lvl6pPr lvl="5" rtl="0">
              <a:spcBef>
                <a:spcPts val="0"/>
              </a:spcBef>
              <a:buSzPts val="1800"/>
              <a:buChar char="■"/>
              <a:defRPr sz="1800"/>
            </a:lvl6pPr>
            <a:lvl7pPr lvl="6" rtl="0">
              <a:spcBef>
                <a:spcPts val="0"/>
              </a:spcBef>
              <a:buSzPts val="1800"/>
              <a:buChar char="●"/>
              <a:defRPr sz="1800"/>
            </a:lvl7pPr>
            <a:lvl8pPr lvl="7" rtl="0">
              <a:spcBef>
                <a:spcPts val="0"/>
              </a:spcBef>
              <a:buSzPts val="1800"/>
              <a:buChar char="○"/>
              <a:defRPr sz="1800"/>
            </a:lvl8pPr>
            <a:lvl9pPr lvl="8" rtl="0">
              <a:spcBef>
                <a:spcPts val="0"/>
              </a:spcBef>
              <a:buSzPts val="1800"/>
              <a:buChar char="■"/>
              <a:defRPr sz="1800"/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600"/>
              <a:buNone/>
              <a:defRPr/>
            </a:lvl1pPr>
            <a:lvl2pPr lvl="1" rtl="0">
              <a:spcBef>
                <a:spcPts val="0"/>
              </a:spcBef>
              <a:buSzPts val="1600"/>
              <a:buNone/>
              <a:defRPr/>
            </a:lvl2pPr>
            <a:lvl3pPr lvl="2" rtl="0">
              <a:spcBef>
                <a:spcPts val="0"/>
              </a:spcBef>
              <a:buSzPts val="1600"/>
              <a:buNone/>
              <a:defRPr/>
            </a:lvl3pPr>
            <a:lvl4pPr lvl="3" rtl="0">
              <a:spcBef>
                <a:spcPts val="0"/>
              </a:spcBef>
              <a:buSzPts val="1600"/>
              <a:buNone/>
              <a:defRPr/>
            </a:lvl4pPr>
            <a:lvl5pPr lvl="4" rtl="0">
              <a:spcBef>
                <a:spcPts val="0"/>
              </a:spcBef>
              <a:buSzPts val="1600"/>
              <a:buNone/>
              <a:defRPr/>
            </a:lvl5pPr>
            <a:lvl6pPr lvl="5" rtl="0">
              <a:spcBef>
                <a:spcPts val="0"/>
              </a:spcBef>
              <a:buSzPts val="1600"/>
              <a:buNone/>
              <a:defRPr/>
            </a:lvl6pPr>
            <a:lvl7pPr lvl="6" rtl="0">
              <a:spcBef>
                <a:spcPts val="0"/>
              </a:spcBef>
              <a:buSzPts val="1600"/>
              <a:buNone/>
              <a:defRPr/>
            </a:lvl7pPr>
            <a:lvl8pPr lvl="7" rtl="0">
              <a:spcBef>
                <a:spcPts val="0"/>
              </a:spcBef>
              <a:buSzPts val="1600"/>
              <a:buNone/>
              <a:defRPr/>
            </a:lvl8pPr>
            <a:lvl9pPr lvl="8" rtl="0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1600"/>
              <a:buNone/>
              <a:defRPr/>
            </a:lvl1pPr>
            <a:lvl2pPr lvl="1" rtl="0">
              <a:spcBef>
                <a:spcPts val="0"/>
              </a:spcBef>
              <a:buSzPts val="1600"/>
              <a:buNone/>
              <a:defRPr/>
            </a:lvl2pPr>
            <a:lvl3pPr lvl="2" rtl="0">
              <a:spcBef>
                <a:spcPts val="0"/>
              </a:spcBef>
              <a:buSzPts val="1600"/>
              <a:buNone/>
              <a:defRPr/>
            </a:lvl3pPr>
            <a:lvl4pPr lvl="3" rtl="0">
              <a:spcBef>
                <a:spcPts val="0"/>
              </a:spcBef>
              <a:buSzPts val="1600"/>
              <a:buNone/>
              <a:defRPr/>
            </a:lvl4pPr>
            <a:lvl5pPr lvl="4" rtl="0">
              <a:spcBef>
                <a:spcPts val="0"/>
              </a:spcBef>
              <a:buSzPts val="1600"/>
              <a:buNone/>
              <a:defRPr/>
            </a:lvl5pPr>
            <a:lvl6pPr lvl="5" rtl="0">
              <a:spcBef>
                <a:spcPts val="0"/>
              </a:spcBef>
              <a:buSzPts val="1600"/>
              <a:buNone/>
              <a:defRPr/>
            </a:lvl6pPr>
            <a:lvl7pPr lvl="6" rtl="0">
              <a:spcBef>
                <a:spcPts val="0"/>
              </a:spcBef>
              <a:buSzPts val="1600"/>
              <a:buNone/>
              <a:defRPr/>
            </a:lvl7pPr>
            <a:lvl8pPr lvl="7" rtl="0">
              <a:spcBef>
                <a:spcPts val="0"/>
              </a:spcBef>
              <a:buSzPts val="1600"/>
              <a:buNone/>
              <a:defRPr/>
            </a:lvl8pPr>
            <a:lvl9pPr lvl="8" rtl="0">
              <a:spcBef>
                <a:spcPts val="0"/>
              </a:spcBef>
              <a:buSzPts val="1600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00" y="579570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5795700"/>
            <a:ext cx="8229600" cy="106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360"/>
              </a:spcBef>
              <a:buClr>
                <a:srgbClr val="A8122A"/>
              </a:buClr>
              <a:buSzPts val="1400"/>
              <a:buFont typeface="Merriweather"/>
              <a:buNone/>
              <a:defRPr i="1" sz="1400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light">
    <p:bg>
      <p:bgPr>
        <a:solidFill>
          <a:srgbClr val="F5F1E0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50900" y="438000"/>
            <a:ext cx="8242200" cy="59820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cap="flat" cmpd="sng" w="28575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222222"/>
              </a:buClr>
              <a:buSzPts val="2600"/>
              <a:buFont typeface="Raleway"/>
              <a:buChar char="◉"/>
              <a:defRPr sz="2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222222"/>
              </a:buClr>
              <a:buSzPts val="2000"/>
              <a:buFont typeface="Raleway"/>
              <a:buChar char="○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222222"/>
              </a:buClr>
              <a:buSzPts val="2000"/>
              <a:buFont typeface="Raleway"/>
              <a:buChar char="■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1444600" y="1513050"/>
            <a:ext cx="6249900" cy="3831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Team Apple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Preliminary Design Review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Faculty: Dr.Anthony Kuh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4294967295"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/>
              <a:t>Progress</a:t>
            </a:r>
          </a:p>
        </p:txBody>
      </p:sp>
      <p:pic>
        <p:nvPicPr>
          <p:cNvPr descr="green apple-1000x1000.jpg" id="143" name="Shape 14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99088" y="221775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783025" y="1986800"/>
            <a:ext cx="3791100" cy="4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Skyped with Dr.Kuh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Made a parts list for this semester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Revised Gantt Chart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Finished populating our first v4.0.0 board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Tested and Debugged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●"/>
            </a:pPr>
            <a:r>
              <a:rPr lang="en" sz="2400"/>
              <a:t>Donated our board to the software team</a:t>
            </a:r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125" y="1751425"/>
            <a:ext cx="3079445" cy="46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608250" y="2767525"/>
            <a:ext cx="7998600" cy="1338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4</a:t>
            </a:r>
            <a:r>
              <a:rPr lang="en"/>
              <a:t>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3600"/>
              <a:t>What’s Left?</a:t>
            </a:r>
          </a:p>
        </p:txBody>
      </p:sp>
      <p:pic>
        <p:nvPicPr>
          <p:cNvPr descr="green apple-1000x1000.jpg" id="152" name="Shape 15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4294967295"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/>
              <a:t>Gantt Chart</a:t>
            </a:r>
          </a:p>
        </p:txBody>
      </p:sp>
      <p:pic>
        <p:nvPicPr>
          <p:cNvPr descr="green apple-1000x1000.jpg" id="160" name="Shape 16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48275"/>
            <a:ext cx="2070600" cy="27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3000" y="2048275"/>
            <a:ext cx="6750625" cy="27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4294967295" type="ctrTitle"/>
          </p:nvPr>
        </p:nvSpPr>
        <p:spPr>
          <a:xfrm>
            <a:off x="685800" y="1142999"/>
            <a:ext cx="7772400" cy="990600"/>
          </a:xfrm>
          <a:prstGeom prst="rect">
            <a:avLst/>
          </a:prstGeom>
          <a:noFill/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A8122A"/>
                </a:solidFill>
              </a:rPr>
              <a:t>Thanks!</a:t>
            </a:r>
          </a:p>
        </p:txBody>
      </p:sp>
      <p:sp>
        <p:nvSpPr>
          <p:cNvPr id="169" name="Shape 169"/>
          <p:cNvSpPr txBox="1"/>
          <p:nvPr>
            <p:ph idx="4294967295" type="subTitle"/>
          </p:nvPr>
        </p:nvSpPr>
        <p:spPr>
          <a:xfrm>
            <a:off x="1275150" y="1957950"/>
            <a:ext cx="6593700" cy="10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</a:p>
        </p:txBody>
      </p:sp>
      <p:cxnSp>
        <p:nvCxnSpPr>
          <p:cNvPr id="170" name="Shape 170"/>
          <p:cNvCxnSpPr/>
          <p:nvPr/>
        </p:nvCxnSpPr>
        <p:spPr>
          <a:xfrm>
            <a:off x="3927600" y="3429000"/>
            <a:ext cx="1288800" cy="0"/>
          </a:xfrm>
          <a:prstGeom prst="straightConnector1">
            <a:avLst/>
          </a:prstGeom>
          <a:noFill/>
          <a:ln cap="flat" cmpd="sng" w="9525">
            <a:solidFill>
              <a:srgbClr val="F5F1E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1" name="Shape 171"/>
          <p:cNvSpPr/>
          <p:nvPr/>
        </p:nvSpPr>
        <p:spPr>
          <a:xfrm>
            <a:off x="4529400" y="3386400"/>
            <a:ext cx="85200" cy="85200"/>
          </a:xfrm>
          <a:prstGeom prst="diamond">
            <a:avLst/>
          </a:pr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18753" y="604358"/>
            <a:ext cx="294180" cy="294180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5F1E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reen apple-1000x1000.jpg" id="173" name="Shape 17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/>
              <a:t>Overview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871075"/>
            <a:ext cx="8229600" cy="4696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◉"/>
            </a:pPr>
            <a:r>
              <a:rPr lang="en"/>
              <a:t>Block Diagrams</a:t>
            </a: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◉"/>
            </a:pPr>
            <a:r>
              <a:rPr lang="en"/>
              <a:t>Issues / Problems Encountered</a:t>
            </a:r>
          </a:p>
          <a:p>
            <a:pPr indent="-393700" lvl="0" marL="457200" rtl="0">
              <a:spcBef>
                <a:spcPts val="0"/>
              </a:spcBef>
              <a:spcAft>
                <a:spcPts val="0"/>
              </a:spcAft>
              <a:buSzPts val="2600"/>
              <a:buChar char="◉"/>
            </a:pPr>
            <a:r>
              <a:rPr lang="en"/>
              <a:t>Team’s Progress</a:t>
            </a:r>
          </a:p>
          <a:p>
            <a:pPr indent="-393700" lvl="0" marL="457200" rtl="0">
              <a:spcBef>
                <a:spcPts val="0"/>
              </a:spcBef>
              <a:buSzPts val="2600"/>
              <a:buChar char="◉"/>
            </a:pPr>
            <a:r>
              <a:rPr lang="en"/>
              <a:t>Next Steps / Gantt Chart</a:t>
            </a:r>
          </a:p>
        </p:txBody>
      </p:sp>
      <p:pic>
        <p:nvPicPr>
          <p:cNvPr descr="green apple-1000x1000.jpg" id="77" name="Shape 7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1.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3600"/>
              <a:t>Block Diagrams</a:t>
            </a:r>
          </a:p>
        </p:txBody>
      </p:sp>
      <p:pic>
        <p:nvPicPr>
          <p:cNvPr descr="green apple-1000x1000.jpg" id="84" name="Shape 8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4294967295"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Overall</a:t>
            </a:r>
            <a:r>
              <a:rPr lang="en" sz="3000"/>
              <a:t> Block Diagram</a:t>
            </a:r>
          </a:p>
        </p:txBody>
      </p:sp>
      <p:pic>
        <p:nvPicPr>
          <p:cNvPr descr="green apple-1000x1000.jpg" id="92" name="Shape 9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125" y="2053950"/>
            <a:ext cx="5801751" cy="34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Signal</a:t>
            </a:r>
            <a:r>
              <a:rPr lang="en" sz="3000"/>
              <a:t> Block Diagram</a:t>
            </a:r>
          </a:p>
        </p:txBody>
      </p:sp>
      <p:pic>
        <p:nvPicPr>
          <p:cNvPr descr="green apple-1000x1000.jpg" id="100" name="Shape 10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350" y="2099125"/>
            <a:ext cx="6981300" cy="36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4294967295"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Power Block Diagram</a:t>
            </a:r>
          </a:p>
        </p:txBody>
      </p:sp>
      <p:pic>
        <p:nvPicPr>
          <p:cNvPr descr="green apple-1000x1000.jpg" id="109" name="Shape 10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50" y="2799775"/>
            <a:ext cx="7871301" cy="26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608250" y="2767525"/>
            <a:ext cx="7998600" cy="1338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2.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3600"/>
              <a:t>Problems Encountered</a:t>
            </a:r>
          </a:p>
        </p:txBody>
      </p:sp>
      <p:pic>
        <p:nvPicPr>
          <p:cNvPr descr="green apple-1000x1000.jpg" id="117" name="Shape 11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4294967295"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3000"/>
              <a:t>Problems</a:t>
            </a:r>
          </a:p>
        </p:txBody>
      </p:sp>
      <p:pic>
        <p:nvPicPr>
          <p:cNvPr descr="green apple-1000x1000.jpg" id="125" name="Shape 12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14500" y="2698700"/>
            <a:ext cx="39783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Had issues with Skype/Meeting with Dr.Kuh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Lab Inventory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Soldering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●"/>
            </a:pPr>
            <a:r>
              <a:rPr lang="en" sz="2400"/>
              <a:t>Some parts Out of Stock/Discontinued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075" y="2048275"/>
            <a:ext cx="4277525" cy="233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688" y="4535920"/>
            <a:ext cx="3690309" cy="2056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608250" y="2767525"/>
            <a:ext cx="7998600" cy="1338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3</a:t>
            </a:r>
            <a:r>
              <a:rPr lang="en"/>
              <a:t>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3600"/>
              <a:t>Progress Since Proposal Presentations</a:t>
            </a:r>
          </a:p>
        </p:txBody>
      </p:sp>
      <p:pic>
        <p:nvPicPr>
          <p:cNvPr descr="green apple-1000x1000.jpg" id="135" name="Shape 13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7567963" y="228000"/>
            <a:ext cx="1367025" cy="16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hel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