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-bold.fntdata"/><Relationship Id="rId10" Type="http://schemas.openxmlformats.org/officeDocument/2006/relationships/slide" Target="slides/slide6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9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Katherine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Katherine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Makamae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Makamae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Makamae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Makamae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Makamae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Makamae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Kenny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Kenny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Kenny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Katherine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Kenny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Kenny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Kenny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Kenny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Katherine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Katherine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Katherine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Katherine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Katherine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bg>
      <p:bgPr>
        <a:solidFill>
          <a:srgbClr val="6FA8D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10" name="Shape 10"/>
          <p:cNvPicPr preferRelativeResize="0"/>
          <p:nvPr/>
        </p:nvPicPr>
        <p:blipFill rotWithShape="1">
          <a:blip r:embed="rId2">
            <a:alphaModFix amt="40000"/>
          </a:blip>
          <a:srcRect b="30860" l="0" r="0" t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ctrTitle"/>
          </p:nvPr>
        </p:nvSpPr>
        <p:spPr>
          <a:xfrm>
            <a:off x="2786525" y="1968875"/>
            <a:ext cx="5859600" cy="2766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 color">
    <p:bg>
      <p:bgPr>
        <a:solidFill>
          <a:srgbClr val="6FA8DC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13" name="Shape 13"/>
          <p:cNvPicPr preferRelativeResize="0"/>
          <p:nvPr/>
        </p:nvPicPr>
        <p:blipFill rotWithShape="1">
          <a:blip r:embed="rId2">
            <a:alphaModFix amt="20000"/>
          </a:blip>
          <a:srcRect b="30860" l="0" r="0" t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r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1pPr>
            <a:lvl2pPr lvl="1" rtl="0" algn="r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2pPr>
            <a:lvl3pPr lvl="2" rtl="0" algn="r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3pPr>
            <a:lvl4pPr lvl="3" rtl="0" algn="r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4pPr>
            <a:lvl5pPr lvl="4" rtl="0" algn="r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5pPr>
            <a:lvl6pPr lvl="5" rtl="0" algn="r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6pPr>
            <a:lvl7pPr lvl="6" rtl="0" algn="r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7pPr>
            <a:lvl8pPr lvl="7" rtl="0" algn="r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8pPr>
            <a:lvl9pPr lvl="8" rtl="0" algn="r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2970175" y="3906852"/>
            <a:ext cx="5792700" cy="784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r">
              <a:spcBef>
                <a:spcPts val="0"/>
              </a:spcBef>
              <a:buSzPts val="2400"/>
              <a:buNone/>
              <a:defRPr sz="2400">
                <a:solidFill>
                  <a:srgbClr val="6FA8DC"/>
                </a:solidFill>
              </a:defRPr>
            </a:lvl1pPr>
            <a:lvl2pPr lvl="1" rtl="0" algn="r">
              <a:spcBef>
                <a:spcPts val="0"/>
              </a:spcBef>
              <a:buSzPts val="2400"/>
              <a:buNone/>
              <a:defRPr>
                <a:solidFill>
                  <a:srgbClr val="6FA8DC"/>
                </a:solidFill>
              </a:defRPr>
            </a:lvl2pPr>
            <a:lvl3pPr lvl="2" rtl="0" algn="r">
              <a:spcBef>
                <a:spcPts val="0"/>
              </a:spcBef>
              <a:buSzPts val="2400"/>
              <a:buNone/>
              <a:defRPr>
                <a:solidFill>
                  <a:srgbClr val="6FA8DC"/>
                </a:solidFill>
              </a:defRPr>
            </a:lvl3pPr>
            <a:lvl4pPr lvl="3" rtl="0" algn="r">
              <a:spcBef>
                <a:spcPts val="0"/>
              </a:spcBef>
              <a:buSzPts val="2400"/>
              <a:buNone/>
              <a:defRPr sz="2400">
                <a:solidFill>
                  <a:srgbClr val="6FA8DC"/>
                </a:solidFill>
              </a:defRPr>
            </a:lvl4pPr>
            <a:lvl5pPr lvl="4" rtl="0" algn="r">
              <a:spcBef>
                <a:spcPts val="0"/>
              </a:spcBef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5pPr>
            <a:lvl6pPr lvl="5" rtl="0" algn="r">
              <a:spcBef>
                <a:spcPts val="0"/>
              </a:spcBef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6pPr>
            <a:lvl7pPr lvl="6" rtl="0" algn="r">
              <a:spcBef>
                <a:spcPts val="0"/>
              </a:spcBef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7pPr>
            <a:lvl8pPr lvl="7" rtl="0" algn="r">
              <a:spcBef>
                <a:spcPts val="0"/>
              </a:spcBef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8pPr>
            <a:lvl9pPr lvl="8" rtl="0" algn="r">
              <a:spcBef>
                <a:spcPts val="0"/>
              </a:spcBef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18" name="Shape 18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>
            <p:ph idx="1" type="body"/>
          </p:nvPr>
        </p:nvSpPr>
        <p:spPr>
          <a:xfrm>
            <a:off x="1784250" y="222075"/>
            <a:ext cx="6549300" cy="2607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4000"/>
              <a:buChar char="▸"/>
              <a:defRPr b="1" i="1" sz="4000"/>
            </a:lvl1pPr>
            <a:lvl2pPr lvl="1" rtl="0">
              <a:spcBef>
                <a:spcPts val="0"/>
              </a:spcBef>
              <a:buSzPts val="4000"/>
              <a:buChar char="▹"/>
              <a:defRPr b="1" i="1" sz="4000"/>
            </a:lvl2pPr>
            <a:lvl3pPr lvl="2" rtl="0">
              <a:spcBef>
                <a:spcPts val="0"/>
              </a:spcBef>
              <a:buSzPts val="4000"/>
              <a:buChar char="■"/>
              <a:defRPr b="1" i="1" sz="4000"/>
            </a:lvl3pPr>
            <a:lvl4pPr lvl="3" rtl="0">
              <a:spcBef>
                <a:spcPts val="0"/>
              </a:spcBef>
              <a:buSzPts val="4000"/>
              <a:buChar char="●"/>
              <a:defRPr b="1" i="1" sz="4000"/>
            </a:lvl4pPr>
            <a:lvl5pPr lvl="4" rtl="0">
              <a:spcBef>
                <a:spcPts val="0"/>
              </a:spcBef>
              <a:buSzPts val="4000"/>
              <a:buChar char="○"/>
              <a:defRPr b="1" i="1" sz="4000"/>
            </a:lvl5pPr>
            <a:lvl6pPr lvl="5" rtl="0">
              <a:spcBef>
                <a:spcPts val="0"/>
              </a:spcBef>
              <a:buSzPts val="4000"/>
              <a:buChar char="■"/>
              <a:defRPr b="1" i="1" sz="4000"/>
            </a:lvl6pPr>
            <a:lvl7pPr lvl="6" rtl="0">
              <a:spcBef>
                <a:spcPts val="0"/>
              </a:spcBef>
              <a:buSzPts val="4000"/>
              <a:buChar char="●"/>
              <a:defRPr b="1" i="1" sz="4000"/>
            </a:lvl7pPr>
            <a:lvl8pPr lvl="7" rtl="0">
              <a:spcBef>
                <a:spcPts val="0"/>
              </a:spcBef>
              <a:buSzPts val="4000"/>
              <a:buChar char="○"/>
              <a:defRPr b="1" i="1" sz="4000"/>
            </a:lvl8pPr>
            <a:lvl9pPr lvl="8">
              <a:spcBef>
                <a:spcPts val="0"/>
              </a:spcBef>
              <a:buSzPts val="4000"/>
              <a:buChar char="■"/>
              <a:defRPr b="1" i="1" sz="40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bg>
      <p:bgPr>
        <a:solidFill>
          <a:srgbClr val="6FA8DC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22" name="Shape 22"/>
          <p:cNvPicPr preferRelativeResize="0"/>
          <p:nvPr/>
        </p:nvPicPr>
        <p:blipFill rotWithShape="1">
          <a:blip r:embed="rId2">
            <a:alphaModFix amt="20000"/>
          </a:blip>
          <a:srcRect b="0" l="38542" r="38544" t="0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None/>
              <a:defRPr/>
            </a:lvl1pPr>
            <a:lvl2pPr lvl="1">
              <a:spcBef>
                <a:spcPts val="0"/>
              </a:spcBef>
              <a:buSzPts val="1800"/>
              <a:buNone/>
              <a:defRPr/>
            </a:lvl2pPr>
            <a:lvl3pPr lvl="2">
              <a:spcBef>
                <a:spcPts val="0"/>
              </a:spcBef>
              <a:buSzPts val="1800"/>
              <a:buNone/>
              <a:defRPr/>
            </a:lvl3pPr>
            <a:lvl4pPr lvl="3">
              <a:spcBef>
                <a:spcPts val="0"/>
              </a:spcBef>
              <a:buSzPts val="1800"/>
              <a:buNone/>
              <a:defRPr/>
            </a:lvl4pPr>
            <a:lvl5pPr lvl="4">
              <a:spcBef>
                <a:spcPts val="0"/>
              </a:spcBef>
              <a:buSzPts val="1800"/>
              <a:buNone/>
              <a:defRPr/>
            </a:lvl5pPr>
            <a:lvl6pPr lvl="5">
              <a:spcBef>
                <a:spcPts val="0"/>
              </a:spcBef>
              <a:buSzPts val="1800"/>
              <a:buNone/>
              <a:defRPr/>
            </a:lvl6pPr>
            <a:lvl7pPr lvl="6">
              <a:spcBef>
                <a:spcPts val="0"/>
              </a:spcBef>
              <a:buSzPts val="1800"/>
              <a:buNone/>
              <a:defRPr/>
            </a:lvl7pPr>
            <a:lvl8pPr lvl="7">
              <a:spcBef>
                <a:spcPts val="0"/>
              </a:spcBef>
              <a:buSzPts val="1800"/>
              <a:buNone/>
              <a:defRPr/>
            </a:lvl8pPr>
            <a:lvl9pPr lvl="8">
              <a:spcBef>
                <a:spcPts val="0"/>
              </a:spcBef>
              <a:buSzPts val="18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rgbClr val="6FA8DC"/>
              </a:buClr>
              <a:buSzPts val="3000"/>
              <a:buChar char="▸"/>
              <a:defRPr/>
            </a:lvl1pPr>
            <a:lvl2pPr lvl="1">
              <a:spcBef>
                <a:spcPts val="0"/>
              </a:spcBef>
              <a:buClr>
                <a:srgbClr val="6FA8DC"/>
              </a:buClr>
              <a:buSzPts val="2400"/>
              <a:buChar char="▹"/>
              <a:defRPr/>
            </a:lvl2pPr>
            <a:lvl3pPr lvl="2">
              <a:spcBef>
                <a:spcPts val="0"/>
              </a:spcBef>
              <a:buClr>
                <a:srgbClr val="6FA8DC"/>
              </a:buClr>
              <a:buSzPts val="2400"/>
              <a:buChar char="■"/>
              <a:defRPr/>
            </a:lvl3pPr>
            <a:lvl4pPr lvl="3">
              <a:spcBef>
                <a:spcPts val="0"/>
              </a:spcBef>
              <a:buClr>
                <a:srgbClr val="6FA8DC"/>
              </a:buClr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bg>
      <p:bgPr>
        <a:solidFill>
          <a:srgbClr val="6FA8DC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28" name="Shape 28"/>
          <p:cNvPicPr preferRelativeResize="0"/>
          <p:nvPr/>
        </p:nvPicPr>
        <p:blipFill rotWithShape="1">
          <a:blip r:embed="rId2">
            <a:alphaModFix amt="20000"/>
          </a:blip>
          <a:srcRect b="0" l="38542" r="38544" t="0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None/>
              <a:defRPr/>
            </a:lvl1pPr>
            <a:lvl2pPr lvl="1">
              <a:spcBef>
                <a:spcPts val="0"/>
              </a:spcBef>
              <a:buSzPts val="1800"/>
              <a:buNone/>
              <a:defRPr/>
            </a:lvl2pPr>
            <a:lvl3pPr lvl="2">
              <a:spcBef>
                <a:spcPts val="0"/>
              </a:spcBef>
              <a:buSzPts val="1800"/>
              <a:buNone/>
              <a:defRPr/>
            </a:lvl3pPr>
            <a:lvl4pPr lvl="3">
              <a:spcBef>
                <a:spcPts val="0"/>
              </a:spcBef>
              <a:buSzPts val="1800"/>
              <a:buNone/>
              <a:defRPr/>
            </a:lvl4pPr>
            <a:lvl5pPr lvl="4">
              <a:spcBef>
                <a:spcPts val="0"/>
              </a:spcBef>
              <a:buSzPts val="1800"/>
              <a:buNone/>
              <a:defRPr/>
            </a:lvl5pPr>
            <a:lvl6pPr lvl="5">
              <a:spcBef>
                <a:spcPts val="0"/>
              </a:spcBef>
              <a:buSzPts val="1800"/>
              <a:buNone/>
              <a:defRPr/>
            </a:lvl6pPr>
            <a:lvl7pPr lvl="6">
              <a:spcBef>
                <a:spcPts val="0"/>
              </a:spcBef>
              <a:buSzPts val="1800"/>
              <a:buNone/>
              <a:defRPr/>
            </a:lvl7pPr>
            <a:lvl8pPr lvl="7">
              <a:spcBef>
                <a:spcPts val="0"/>
              </a:spcBef>
              <a:buSzPts val="1800"/>
              <a:buNone/>
              <a:defRPr/>
            </a:lvl8pPr>
            <a:lvl9pPr lvl="8">
              <a:spcBef>
                <a:spcPts val="0"/>
              </a:spcBef>
              <a:buSzPts val="18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2544225" y="297367"/>
            <a:ext cx="2981400" cy="466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Char char="▸"/>
              <a:defRPr sz="2400"/>
            </a:lvl1pPr>
            <a:lvl2pPr lvl="1">
              <a:spcBef>
                <a:spcPts val="0"/>
              </a:spcBef>
              <a:buSzPts val="2400"/>
              <a:buChar char="▹"/>
              <a:defRPr/>
            </a:lvl2pPr>
            <a:lvl3pPr lvl="2">
              <a:spcBef>
                <a:spcPts val="0"/>
              </a:spcBef>
              <a:buSzPts val="2400"/>
              <a:buChar char="■"/>
              <a:defRPr/>
            </a:lvl3pPr>
            <a:lvl4pPr lvl="3">
              <a:spcBef>
                <a:spcPts val="0"/>
              </a:spcBef>
              <a:buSzPts val="2400"/>
              <a:buChar char="●"/>
              <a:defRPr sz="2400"/>
            </a:lvl4pPr>
            <a:lvl5pPr lvl="4">
              <a:spcBef>
                <a:spcPts val="0"/>
              </a:spcBef>
              <a:buSzPts val="2400"/>
              <a:buChar char="○"/>
              <a:defRPr sz="2400"/>
            </a:lvl5pPr>
            <a:lvl6pPr lvl="5">
              <a:spcBef>
                <a:spcPts val="0"/>
              </a:spcBef>
              <a:buSzPts val="2400"/>
              <a:buChar char="■"/>
              <a:defRPr sz="2400"/>
            </a:lvl6pPr>
            <a:lvl7pPr lvl="6">
              <a:spcBef>
                <a:spcPts val="0"/>
              </a:spcBef>
              <a:buSzPts val="2400"/>
              <a:buChar char="●"/>
              <a:defRPr sz="2400"/>
            </a:lvl7pPr>
            <a:lvl8pPr lvl="7">
              <a:spcBef>
                <a:spcPts val="0"/>
              </a:spcBef>
              <a:buSzPts val="2400"/>
              <a:buChar char="○"/>
              <a:defRPr sz="2400"/>
            </a:lvl8pPr>
            <a:lvl9pPr lvl="8">
              <a:spcBef>
                <a:spcPts val="0"/>
              </a:spcBef>
              <a:buSzPts val="2400"/>
              <a:buChar char="■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5705276" y="297367"/>
            <a:ext cx="2981400" cy="466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Char char="▸"/>
              <a:defRPr sz="2400"/>
            </a:lvl1pPr>
            <a:lvl2pPr lvl="1">
              <a:spcBef>
                <a:spcPts val="0"/>
              </a:spcBef>
              <a:buSzPts val="2400"/>
              <a:buChar char="▹"/>
              <a:defRPr/>
            </a:lvl2pPr>
            <a:lvl3pPr lvl="2">
              <a:spcBef>
                <a:spcPts val="0"/>
              </a:spcBef>
              <a:buSzPts val="2400"/>
              <a:buChar char="■"/>
              <a:defRPr/>
            </a:lvl3pPr>
            <a:lvl4pPr lvl="3">
              <a:spcBef>
                <a:spcPts val="0"/>
              </a:spcBef>
              <a:buSzPts val="2400"/>
              <a:buChar char="●"/>
              <a:defRPr sz="2400"/>
            </a:lvl4pPr>
            <a:lvl5pPr lvl="4">
              <a:spcBef>
                <a:spcPts val="0"/>
              </a:spcBef>
              <a:buSzPts val="2400"/>
              <a:buChar char="○"/>
              <a:defRPr sz="2400"/>
            </a:lvl5pPr>
            <a:lvl6pPr lvl="5">
              <a:spcBef>
                <a:spcPts val="0"/>
              </a:spcBef>
              <a:buSzPts val="2400"/>
              <a:buChar char="■"/>
              <a:defRPr sz="2400"/>
            </a:lvl6pPr>
            <a:lvl7pPr lvl="6">
              <a:spcBef>
                <a:spcPts val="0"/>
              </a:spcBef>
              <a:buSzPts val="2400"/>
              <a:buChar char="●"/>
              <a:defRPr sz="2400"/>
            </a:lvl7pPr>
            <a:lvl8pPr lvl="7">
              <a:spcBef>
                <a:spcPts val="0"/>
              </a:spcBef>
              <a:buSzPts val="2400"/>
              <a:buChar char="○"/>
              <a:defRPr sz="2400"/>
            </a:lvl8pPr>
            <a:lvl9pPr lvl="8">
              <a:spcBef>
                <a:spcPts val="0"/>
              </a:spcBef>
              <a:buSzPts val="2400"/>
              <a:buChar char="■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3 columns">
    <p:bg>
      <p:bgPr>
        <a:solidFill>
          <a:srgbClr val="6FA8DC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35" name="Shape 35"/>
          <p:cNvPicPr preferRelativeResize="0"/>
          <p:nvPr/>
        </p:nvPicPr>
        <p:blipFill rotWithShape="1">
          <a:blip r:embed="rId2">
            <a:alphaModFix amt="20000"/>
          </a:blip>
          <a:srcRect b="0" l="38542" r="38544" t="0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/>
          <p:nvPr/>
        </p:nvSpPr>
        <p:spPr>
          <a:xfrm flipH="1">
            <a:off x="2095200" y="0"/>
            <a:ext cx="7048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800"/>
              <a:buNone/>
              <a:defRPr/>
            </a:lvl1pPr>
            <a:lvl2pPr lvl="1" rtl="0">
              <a:spcBef>
                <a:spcPts val="0"/>
              </a:spcBef>
              <a:buSzPts val="1800"/>
              <a:buNone/>
              <a:defRPr/>
            </a:lvl2pPr>
            <a:lvl3pPr lvl="2" rtl="0">
              <a:spcBef>
                <a:spcPts val="0"/>
              </a:spcBef>
              <a:buSzPts val="1800"/>
              <a:buNone/>
              <a:defRPr/>
            </a:lvl3pPr>
            <a:lvl4pPr lvl="3" rtl="0">
              <a:spcBef>
                <a:spcPts val="0"/>
              </a:spcBef>
              <a:buSzPts val="1800"/>
              <a:buNone/>
              <a:defRPr/>
            </a:lvl4pPr>
            <a:lvl5pPr lvl="4" rtl="0">
              <a:spcBef>
                <a:spcPts val="0"/>
              </a:spcBef>
              <a:buSzPts val="1800"/>
              <a:buNone/>
              <a:defRPr/>
            </a:lvl5pPr>
            <a:lvl6pPr lvl="5" rtl="0">
              <a:spcBef>
                <a:spcPts val="0"/>
              </a:spcBef>
              <a:buSzPts val="1800"/>
              <a:buNone/>
              <a:defRPr/>
            </a:lvl6pPr>
            <a:lvl7pPr lvl="6" rtl="0">
              <a:spcBef>
                <a:spcPts val="0"/>
              </a:spcBef>
              <a:buSzPts val="1800"/>
              <a:buNone/>
              <a:defRPr/>
            </a:lvl7pPr>
            <a:lvl8pPr lvl="7" rtl="0">
              <a:spcBef>
                <a:spcPts val="0"/>
              </a:spcBef>
              <a:buSzPts val="1800"/>
              <a:buNone/>
              <a:defRPr/>
            </a:lvl8pPr>
            <a:lvl9pPr lvl="8" rtl="0">
              <a:spcBef>
                <a:spcPts val="0"/>
              </a:spcBef>
              <a:buSzPts val="1800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2445100" y="275350"/>
            <a:ext cx="2066100" cy="4650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▸"/>
              <a:defRPr sz="1800"/>
            </a:lvl1pPr>
            <a:lvl2pPr lvl="1" rtl="0">
              <a:spcBef>
                <a:spcPts val="0"/>
              </a:spcBef>
              <a:buSzPts val="1800"/>
              <a:buChar char="▹"/>
              <a:defRPr sz="1800"/>
            </a:lvl2pPr>
            <a:lvl3pPr lvl="2" rtl="0">
              <a:spcBef>
                <a:spcPts val="0"/>
              </a:spcBef>
              <a:buSzPts val="1800"/>
              <a:buChar char="■"/>
              <a:defRPr sz="1800"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617100" y="275350"/>
            <a:ext cx="2066100" cy="4650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▸"/>
              <a:defRPr sz="1800"/>
            </a:lvl1pPr>
            <a:lvl2pPr lvl="1" rtl="0">
              <a:spcBef>
                <a:spcPts val="0"/>
              </a:spcBef>
              <a:buSzPts val="1800"/>
              <a:buChar char="▹"/>
              <a:defRPr sz="1800"/>
            </a:lvl2pPr>
            <a:lvl3pPr lvl="2" rtl="0">
              <a:spcBef>
                <a:spcPts val="0"/>
              </a:spcBef>
              <a:buSzPts val="1800"/>
              <a:buChar char="■"/>
              <a:defRPr sz="1800"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6789100" y="275350"/>
            <a:ext cx="2066100" cy="4650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▸"/>
              <a:defRPr sz="1800"/>
            </a:lvl1pPr>
            <a:lvl2pPr lvl="1" rtl="0">
              <a:spcBef>
                <a:spcPts val="0"/>
              </a:spcBef>
              <a:buSzPts val="1800"/>
              <a:buChar char="▹"/>
              <a:defRPr sz="1800"/>
            </a:lvl2pPr>
            <a:lvl3pPr lvl="2" rtl="0">
              <a:spcBef>
                <a:spcPts val="0"/>
              </a:spcBef>
              <a:buSzPts val="1800"/>
              <a:buChar char="■"/>
              <a:defRPr sz="1800"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bg>
      <p:bgPr>
        <a:solidFill>
          <a:srgbClr val="6FA8DC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43" name="Shape 43"/>
          <p:cNvPicPr preferRelativeResize="0"/>
          <p:nvPr/>
        </p:nvPicPr>
        <p:blipFill rotWithShape="1">
          <a:blip r:embed="rId2">
            <a:alphaModFix amt="20000"/>
          </a:blip>
          <a:srcRect b="0" l="38542" r="38544" t="0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None/>
              <a:defRPr/>
            </a:lvl1pPr>
            <a:lvl2pPr lvl="1">
              <a:spcBef>
                <a:spcPts val="0"/>
              </a:spcBef>
              <a:buSzPts val="1800"/>
              <a:buNone/>
              <a:defRPr/>
            </a:lvl2pPr>
            <a:lvl3pPr lvl="2">
              <a:spcBef>
                <a:spcPts val="0"/>
              </a:spcBef>
              <a:buSzPts val="1800"/>
              <a:buNone/>
              <a:defRPr/>
            </a:lvl3pPr>
            <a:lvl4pPr lvl="3">
              <a:spcBef>
                <a:spcPts val="0"/>
              </a:spcBef>
              <a:buSzPts val="1800"/>
              <a:buNone/>
              <a:defRPr/>
            </a:lvl4pPr>
            <a:lvl5pPr lvl="4">
              <a:spcBef>
                <a:spcPts val="0"/>
              </a:spcBef>
              <a:buSzPts val="1800"/>
              <a:buNone/>
              <a:defRPr/>
            </a:lvl5pPr>
            <a:lvl6pPr lvl="5">
              <a:spcBef>
                <a:spcPts val="0"/>
              </a:spcBef>
              <a:buSzPts val="1800"/>
              <a:buNone/>
              <a:defRPr/>
            </a:lvl6pPr>
            <a:lvl7pPr lvl="6">
              <a:spcBef>
                <a:spcPts val="0"/>
              </a:spcBef>
              <a:buSzPts val="1800"/>
              <a:buNone/>
              <a:defRPr/>
            </a:lvl7pPr>
            <a:lvl8pPr lvl="7">
              <a:spcBef>
                <a:spcPts val="0"/>
              </a:spcBef>
              <a:buSzPts val="1800"/>
              <a:buNone/>
              <a:defRPr/>
            </a:lvl8pPr>
            <a:lvl9pPr lvl="8">
              <a:spcBef>
                <a:spcPts val="0"/>
              </a:spcBef>
              <a:buSzPts val="1800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6" name="Shape 46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164145" y="4406300"/>
            <a:ext cx="2346900" cy="519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360"/>
              </a:spcBef>
              <a:buSzPts val="1800"/>
              <a:buNone/>
              <a:defRPr sz="1800"/>
            </a:lvl1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ig imag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2095200" cy="5143200"/>
          </a:xfrm>
          <a:prstGeom prst="rect">
            <a:avLst/>
          </a:prstGeom>
          <a:solidFill>
            <a:srgbClr val="073763">
              <a:alpha val="1923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2874625" y="484600"/>
            <a:ext cx="5562000" cy="4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600"/>
              </a:spcBef>
              <a:buClr>
                <a:srgbClr val="6FA8DC"/>
              </a:buClr>
              <a:buSzPts val="3000"/>
              <a:buFont typeface="Roboto"/>
              <a:buChar char="▸"/>
              <a:defRPr sz="3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480"/>
              </a:spcBef>
              <a:buClr>
                <a:srgbClr val="6FA8DC"/>
              </a:buClr>
              <a:buSzPts val="2400"/>
              <a:buFont typeface="Roboto"/>
              <a:buChar char="▹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480"/>
              </a:spcBef>
              <a:buClr>
                <a:srgbClr val="6FA8DC"/>
              </a:buClr>
              <a:buSzPts val="2400"/>
              <a:buFont typeface="Roboto"/>
              <a:buChar char="■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360"/>
              </a:spcBef>
              <a:buClr>
                <a:srgbClr val="6FA8DC"/>
              </a:buClr>
              <a:buSzPts val="1800"/>
              <a:buFont typeface="Roboto"/>
              <a:buChar char="●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360"/>
              </a:spcBef>
              <a:buClr>
                <a:srgbClr val="073763"/>
              </a:buClr>
              <a:buSzPts val="1800"/>
              <a:buFont typeface="Roboto"/>
              <a:buChar char="○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360"/>
              </a:spcBef>
              <a:buClr>
                <a:srgbClr val="073763"/>
              </a:buClr>
              <a:buSzPts val="1800"/>
              <a:buFont typeface="Roboto"/>
              <a:buChar char="■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360"/>
              </a:spcBef>
              <a:buClr>
                <a:srgbClr val="073763"/>
              </a:buClr>
              <a:buSzPts val="1800"/>
              <a:buFont typeface="Roboto"/>
              <a:buChar char="●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360"/>
              </a:spcBef>
              <a:buClr>
                <a:srgbClr val="073763"/>
              </a:buClr>
              <a:buSzPts val="1800"/>
              <a:buFont typeface="Roboto"/>
              <a:buChar char="○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360"/>
              </a:spcBef>
              <a:buClr>
                <a:srgbClr val="073763"/>
              </a:buClr>
              <a:buSzPts val="1800"/>
              <a:buFont typeface="Roboto"/>
              <a:buChar char="■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b="1" lang="en" sz="96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1.jpg"/><Relationship Id="rId5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412950" y="2535425"/>
            <a:ext cx="8318100" cy="621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Team Apple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Proposal Presentation</a:t>
            </a:r>
          </a:p>
        </p:txBody>
      </p:sp>
      <p:sp>
        <p:nvSpPr>
          <p:cNvPr id="62" name="Shape 62"/>
          <p:cNvSpPr txBox="1"/>
          <p:nvPr>
            <p:ph type="ctrTitle"/>
          </p:nvPr>
        </p:nvSpPr>
        <p:spPr>
          <a:xfrm>
            <a:off x="468950" y="3847900"/>
            <a:ext cx="8318100" cy="803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2400"/>
              <a:t>A</a:t>
            </a:r>
            <a:r>
              <a:rPr lang="en" sz="2400">
                <a:solidFill>
                  <a:srgbClr val="FFFFFF"/>
                </a:solidFill>
              </a:rPr>
              <a:t>dvisor: Dr. Anthony Kuh</a:t>
            </a:r>
          </a:p>
        </p:txBody>
      </p:sp>
      <p:pic>
        <p:nvPicPr>
          <p:cNvPr descr="green apple-1000x1000.jpg" id="63" name="Shape 63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Gantt Chart</a:t>
            </a:r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28" name="Shape 128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2175" y="1398825"/>
            <a:ext cx="6938073" cy="15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Overall </a:t>
            </a:r>
            <a:r>
              <a:rPr lang="en"/>
              <a:t>Block Diagram</a:t>
            </a:r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36" name="Shape 136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2550" y="826937"/>
            <a:ext cx="5801751" cy="348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Team Apple v3.5.3 PCB</a:t>
            </a:r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44" name="Shape 144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4900" y="969515"/>
            <a:ext cx="6004325" cy="32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60475" y="1491400"/>
            <a:ext cx="1904400" cy="1173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(Previously) Team Apple Weatherbox in Action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^_^</a:t>
            </a:r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52" name="Shape 152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001.jpeg"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4509" y="5"/>
            <a:ext cx="45571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Team Apple v4.0.0 PCB</a:t>
            </a:r>
          </a:p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60" name="Shape 160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1050" y="305725"/>
            <a:ext cx="4454375" cy="45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Approach</a:t>
            </a:r>
          </a:p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68" name="Shape 168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Steps to Success</a:t>
            </a:r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75" name="Shape 175"/>
          <p:cNvSpPr txBox="1"/>
          <p:nvPr>
            <p:ph idx="4294967295" type="subTitle"/>
          </p:nvPr>
        </p:nvSpPr>
        <p:spPr>
          <a:xfrm>
            <a:off x="2711900" y="657525"/>
            <a:ext cx="5571300" cy="434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Give Software Team a v3.5.3 board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Bare circuit on breadboard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Test and Debug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ts val="2400"/>
              <a:buChar char="▸"/>
            </a:pPr>
            <a:r>
              <a:rPr lang="en" sz="2400"/>
              <a:t>Solder v4.0.0 boards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Donate a v4.0.0 board to Software Team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Print housing for v4.0.0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ts val="2400"/>
              <a:buChar char="▸"/>
            </a:pPr>
            <a:r>
              <a:rPr lang="en" sz="2400"/>
              <a:t>Construct and deploy Weatherboxes</a:t>
            </a:r>
          </a:p>
          <a:p>
            <a:pPr indent="-69850" lvl="0" mar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-69850" lvl="0" mar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descr="green apple-1000x1000.jpg" id="176" name="Shape 176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ctrTitle"/>
          </p:nvPr>
        </p:nvSpPr>
        <p:spPr>
          <a:xfrm>
            <a:off x="2816400" y="3107350"/>
            <a:ext cx="59787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Potential Problems</a:t>
            </a:r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83" name="Shape 183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Potential Problems</a:t>
            </a:r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90" name="Shape 190"/>
          <p:cNvSpPr txBox="1"/>
          <p:nvPr>
            <p:ph idx="4294967295" type="subTitle"/>
          </p:nvPr>
        </p:nvSpPr>
        <p:spPr>
          <a:xfrm>
            <a:off x="2786725" y="1239625"/>
            <a:ext cx="5571300" cy="434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Time to 3D print the new housing design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Soldering small parts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ts val="2400"/>
              <a:buChar char="▸"/>
            </a:pPr>
            <a:r>
              <a:rPr lang="en" sz="2400"/>
              <a:t>Less communication with Dr. Kuh</a:t>
            </a:r>
          </a:p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  <a:p>
            <a:pPr indent="-69850" lvl="0" mar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-69850" lvl="0" mar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-69850" lvl="0" mar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descr="green apple-1000x1000.jpg" id="191" name="Shape 191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ctrTitle"/>
          </p:nvPr>
        </p:nvSpPr>
        <p:spPr>
          <a:xfrm>
            <a:off x="2685125" y="3107350"/>
            <a:ext cx="61101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Learning Expectations</a:t>
            </a:r>
          </a:p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98" name="Shape 198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Overview</a:t>
            </a:r>
          </a:p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70" name="Shape 70"/>
          <p:cNvSpPr txBox="1"/>
          <p:nvPr>
            <p:ph idx="4294967295" type="subTitle"/>
          </p:nvPr>
        </p:nvSpPr>
        <p:spPr>
          <a:xfrm>
            <a:off x="2730700" y="765525"/>
            <a:ext cx="5571300" cy="434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Introductions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Project Overview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Approach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(Potential) Problems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Learning Expectations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ts val="2400"/>
              <a:buChar char="▸"/>
            </a:pPr>
            <a:r>
              <a:rPr lang="en" sz="2400"/>
              <a:t>Team’s Progress</a:t>
            </a:r>
          </a:p>
        </p:txBody>
      </p:sp>
      <p:pic>
        <p:nvPicPr>
          <p:cNvPr descr="green apple-1000x1000.jpg" id="71" name="Shape 71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156475" y="1631425"/>
            <a:ext cx="18072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Learning Expectations</a:t>
            </a:r>
          </a:p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05" name="Shape 205"/>
          <p:cNvSpPr txBox="1"/>
          <p:nvPr>
            <p:ph idx="4294967295" type="subTitle"/>
          </p:nvPr>
        </p:nvSpPr>
        <p:spPr>
          <a:xfrm>
            <a:off x="2791400" y="1463650"/>
            <a:ext cx="5571300" cy="434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Soldering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Circuit Designs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3D Printing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Coding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ts val="2400"/>
              <a:buChar char="▸"/>
            </a:pPr>
            <a:r>
              <a:rPr lang="en" sz="2400"/>
              <a:t>Teamwork and communication!</a:t>
            </a:r>
          </a:p>
          <a:p>
            <a:pPr indent="-69850" lvl="0" mar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descr="green apple-1000x1000.jpg" id="206" name="Shape 206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ctrTitle"/>
          </p:nvPr>
        </p:nvSpPr>
        <p:spPr>
          <a:xfrm>
            <a:off x="2780600" y="3107350"/>
            <a:ext cx="60147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Team’s Progress</a:t>
            </a:r>
          </a:p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213" name="Shape 213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Team’s Progress</a:t>
            </a:r>
          </a:p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20" name="Shape 220"/>
          <p:cNvSpPr txBox="1"/>
          <p:nvPr>
            <p:ph idx="4294967295" type="subTitle"/>
          </p:nvPr>
        </p:nvSpPr>
        <p:spPr>
          <a:xfrm>
            <a:off x="2791400" y="1463650"/>
            <a:ext cx="5571300" cy="3476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Received v4.0.0 boards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Finished v3.5.3 board and housing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Updated Wiki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Updated Bill of Materials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ts val="2400"/>
              <a:buChar char="▸"/>
            </a:pPr>
            <a:r>
              <a:rPr lang="en" sz="2400"/>
              <a:t>Setup Skype meeting with Dr. Kuh</a:t>
            </a:r>
          </a:p>
          <a:p>
            <a:pPr indent="-69850" lvl="0" mar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12" y="2585747"/>
            <a:ext cx="1765914" cy="2354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0" l="26222" r="25742" t="0"/>
          <a:stretch/>
        </p:blipFill>
        <p:spPr>
          <a:xfrm>
            <a:off x="261863" y="2138950"/>
            <a:ext cx="1501625" cy="170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28" name="Shape 228"/>
          <p:cNvSpPr txBox="1"/>
          <p:nvPr>
            <p:ph idx="4294967295" type="ctrTitle"/>
          </p:nvPr>
        </p:nvSpPr>
        <p:spPr>
          <a:xfrm>
            <a:off x="2691650" y="440350"/>
            <a:ext cx="5571300" cy="1159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9000">
                <a:solidFill>
                  <a:srgbClr val="9FC5E8"/>
                </a:solidFill>
              </a:rPr>
              <a:t>THANKS!</a:t>
            </a:r>
          </a:p>
        </p:txBody>
      </p:sp>
      <p:sp>
        <p:nvSpPr>
          <p:cNvPr id="229" name="Shape 229"/>
          <p:cNvSpPr txBox="1"/>
          <p:nvPr>
            <p:ph idx="4294967295" type="subTitle"/>
          </p:nvPr>
        </p:nvSpPr>
        <p:spPr>
          <a:xfrm>
            <a:off x="2796050" y="1927875"/>
            <a:ext cx="5571300" cy="255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/>
              <a:t>Any questions?</a:t>
            </a:r>
          </a:p>
        </p:txBody>
      </p:sp>
      <p:pic>
        <p:nvPicPr>
          <p:cNvPr descr="green apple-1000x1000.jpg" id="230" name="Shape 230"/>
          <p:cNvPicPr preferRelativeResize="0"/>
          <p:nvPr/>
        </p:nvPicPr>
        <p:blipFill rotWithShape="1">
          <a:blip r:embed="rId4">
            <a:alphaModFix/>
          </a:blip>
          <a:srcRect b="9006" l="14589" r="17929" t="8668"/>
          <a:stretch/>
        </p:blipFill>
        <p:spPr>
          <a:xfrm>
            <a:off x="797162" y="3157275"/>
            <a:ext cx="564475" cy="68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nthony kuh" id="231" name="Shape 231"/>
          <p:cNvPicPr preferRelativeResize="0"/>
          <p:nvPr/>
        </p:nvPicPr>
        <p:blipFill rotWithShape="1">
          <a:blip r:embed="rId5">
            <a:alphaModFix/>
          </a:blip>
          <a:srcRect b="35232" l="0" r="0" t="-4450"/>
          <a:stretch/>
        </p:blipFill>
        <p:spPr>
          <a:xfrm>
            <a:off x="594075" y="2092650"/>
            <a:ext cx="818200" cy="6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Team Introduction</a:t>
            </a:r>
          </a:p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78" name="Shape 78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84" name="Shape 84"/>
          <p:cNvSpPr txBox="1"/>
          <p:nvPr>
            <p:ph idx="4294967295" type="subTitle"/>
          </p:nvPr>
        </p:nvSpPr>
        <p:spPr>
          <a:xfrm>
            <a:off x="2796050" y="287475"/>
            <a:ext cx="5571300" cy="434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400"/>
              <a:t>I am John William Carpenter</a:t>
            </a:r>
          </a:p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Team lead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Senior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Electrical Engineer: </a:t>
            </a:r>
            <a:br>
              <a:rPr lang="en" sz="2400"/>
            </a:br>
            <a:r>
              <a:rPr lang="en" sz="2400"/>
              <a:t>Electro-Physics Track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ts val="2400"/>
              <a:buChar char="▸"/>
            </a:pPr>
            <a:r>
              <a:rPr lang="en" sz="2400"/>
              <a:t>You can call me Makamae</a:t>
            </a:r>
          </a:p>
          <a:p>
            <a:pPr indent="-69850" lvl="0" mar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-69850" lvl="0" mar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descr="green apple-1000x1000.jpg" id="85" name="Shape 85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91" name="Shape 91"/>
          <p:cNvSpPr txBox="1"/>
          <p:nvPr>
            <p:ph idx="4294967295" type="subTitle"/>
          </p:nvPr>
        </p:nvSpPr>
        <p:spPr>
          <a:xfrm>
            <a:off x="2796050" y="287475"/>
            <a:ext cx="5571300" cy="434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400"/>
              <a:t>I am Katherine Shun-Gilmour</a:t>
            </a:r>
          </a:p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One third of Team Apple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Senior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ts val="2400"/>
              <a:buChar char="▸"/>
            </a:pPr>
            <a:r>
              <a:rPr lang="en" sz="2400"/>
              <a:t>Electrical Engineer: </a:t>
            </a:r>
            <a:br>
              <a:rPr lang="en" sz="2400"/>
            </a:br>
            <a:r>
              <a:rPr lang="en" sz="2400"/>
              <a:t>Electro-Physics Track</a:t>
            </a:r>
          </a:p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  <a:p>
            <a:pPr indent="-69850" lvl="0" mar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/>
          </a:p>
        </p:txBody>
      </p:sp>
      <p:pic>
        <p:nvPicPr>
          <p:cNvPr descr="green apple-1000x1000.jpg" id="92" name="Shape 92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98" name="Shape 98"/>
          <p:cNvSpPr txBox="1"/>
          <p:nvPr>
            <p:ph idx="4294967295" type="subTitle"/>
          </p:nvPr>
        </p:nvSpPr>
        <p:spPr>
          <a:xfrm>
            <a:off x="2754725" y="254400"/>
            <a:ext cx="5571300" cy="434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400"/>
              <a:t>I am Kenny-Lee Fujioka</a:t>
            </a:r>
          </a:p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One third of Team Apple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Senior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ts val="2400"/>
              <a:buChar char="▸"/>
            </a:pPr>
            <a:r>
              <a:rPr lang="en" sz="2400"/>
              <a:t>Electrical Engineer: </a:t>
            </a:r>
            <a:br>
              <a:rPr lang="en" sz="2400"/>
            </a:br>
            <a:r>
              <a:rPr lang="en" sz="2400"/>
              <a:t>Electro-Physics Track</a:t>
            </a:r>
          </a:p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pic>
        <p:nvPicPr>
          <p:cNvPr descr="green apple-1000x1000.jpg" id="99" name="Shape 99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Project Overview</a:t>
            </a:r>
          </a:p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06" name="Shape 106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Team Apple Weatherbox Overview</a:t>
            </a:r>
          </a:p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13" name="Shape 113"/>
          <p:cNvSpPr txBox="1"/>
          <p:nvPr>
            <p:ph idx="4294967295" type="subTitle"/>
          </p:nvPr>
        </p:nvSpPr>
        <p:spPr>
          <a:xfrm>
            <a:off x="2735375" y="1068925"/>
            <a:ext cx="5571300" cy="434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First generation (steady) weatherbox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Incorporates the Arduino Uno itself and breakout sensor boards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ts val="2400"/>
              <a:buChar char="▸"/>
            </a:pPr>
            <a:r>
              <a:rPr lang="en" sz="2400"/>
              <a:t>Set the standard for future Weatherbox Versions</a:t>
            </a:r>
          </a:p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 </a:t>
            </a:r>
          </a:p>
        </p:txBody>
      </p:sp>
      <p:pic>
        <p:nvPicPr>
          <p:cNvPr descr="green apple-1000x1000.jpg" id="114" name="Shape 114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3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Semester Goals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ts val="2400"/>
              <a:buChar char="▸"/>
            </a:pPr>
            <a:r>
              <a:rPr lang="en" sz="2400"/>
              <a:t>Complete and deploy 2-3 Apple v4.0.0 by the end of Fall 2017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ts val="2400"/>
              <a:buChar char="▸"/>
            </a:pPr>
            <a:r>
              <a:rPr lang="en" sz="2400"/>
              <a:t>Help EE 196/296 teams with their respective projects</a:t>
            </a:r>
          </a:p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em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