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Zachary Dorman"/>
  <p:cmAuthor clrIdx="1" id="1" initials="" lastIdx="2" name="Cyrus Novelos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2">
    <p:pos x="6000" y="0"/>
    <p:text>I moved the presentation to SCEL &gt; General Docs/Media &gt; Papers &amp; Presentations &gt; x96 &gt; 2016 Spring Presentations &gt; 2016 Spring Proposal Presentations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wat</p:text>
  </p:cm>
  <p:cm authorId="1" idx="1">
    <p:pos x="6000" y="100"/>
    <p:text>Pretty good ah?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outlet: xbee connects to xbee shield on arduino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cut power to an outlet wirelessly (analog)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00.png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Project Badger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Kyle Chan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Cyrus Noveloso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Brianne Tengan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Team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Zachary Dorman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Members: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Kyle Chan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Cyrus Noveloso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Brianne Tengan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025" y="1873100"/>
            <a:ext cx="2509349" cy="25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Semester Plan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Learn basics of 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Research relevant sensors and XBee Transceivers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Create firmware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a Printed Circuit Board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Assemble 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625" y="2954002"/>
            <a:ext cx="2276349" cy="16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Learn EE concepts and skills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Save electricity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Save money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143375" y="2441325"/>
            <a:ext cx="990000" cy="551699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Save me!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795" y="3248695"/>
            <a:ext cx="1762175" cy="135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480" y="3248700"/>
            <a:ext cx="1709869" cy="13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Smart Outlet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an outlet that can be turned off wirelessly through the use of an XBee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Monitor how much electricity is being used by the outlet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Set timer/schedule on electrical output to certain appliances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025" y="54750"/>
            <a:ext cx="1509200" cy="157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425" y="54749"/>
            <a:ext cx="1560835" cy="15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900" y="16937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 workplace skills: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communication, organization, interpersonal, analytical thinking, time management, teamwork, enthusiasm, professional behavior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 technical skills: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programming, soldering, PCB design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More specifically: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to use an XBee, Arduino, 3D print, Eagle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27051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575" y="203350"/>
            <a:ext cx="1385383" cy="13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9400" y="203349"/>
            <a:ext cx="1917849" cy="13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 Questions?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