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Economica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7.xml"/><Relationship Id="rId22" Type="http://schemas.openxmlformats.org/officeDocument/2006/relationships/font" Target="fonts/OpenSans-italic.fntdata"/><Relationship Id="rId10" Type="http://schemas.openxmlformats.org/officeDocument/2006/relationships/slide" Target="slides/slide6.xml"/><Relationship Id="rId21" Type="http://schemas.openxmlformats.org/officeDocument/2006/relationships/font" Target="fonts/OpenSan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Economica-bold.fntdata"/><Relationship Id="rId16" Type="http://schemas.openxmlformats.org/officeDocument/2006/relationships/font" Target="fonts/Economica-regular.fntdata"/><Relationship Id="rId5" Type="http://schemas.openxmlformats.org/officeDocument/2006/relationships/slide" Target="slides/slide1.xml"/><Relationship Id="rId19" Type="http://schemas.openxmlformats.org/officeDocument/2006/relationships/font" Target="fonts/Economica-boldItalic.fntdata"/><Relationship Id="rId6" Type="http://schemas.openxmlformats.org/officeDocument/2006/relationships/slide" Target="slides/slide2.xml"/><Relationship Id="rId18" Type="http://schemas.openxmlformats.org/officeDocument/2006/relationships/font" Target="fonts/Economica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Kenny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2901750" y="1163475"/>
            <a:ext cx="3340500" cy="112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CDR Presentation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625500" y="2185125"/>
            <a:ext cx="7893000" cy="177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Members: Kyaw Hein, Makamae Carpenter, Kenny Fujioka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Mentor: Tryston Fagarang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Advisor: Dr. Anthony Kuh</a:t>
            </a:r>
          </a:p>
        </p:txBody>
      </p:sp>
      <p:pic>
        <p:nvPicPr>
          <p:cNvPr descr="green apple-1000x1000.jpg" id="64" name="Shape 64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0" y="4093525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Gantt Chart </a:t>
            </a:r>
          </a:p>
        </p:txBody>
      </p:sp>
      <p:pic>
        <p:nvPicPr>
          <p:cNvPr descr="green apple-1000x1000.jpg" id="151" name="Shape 151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0" y="4093525"/>
            <a:ext cx="808775" cy="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b="3132" l="4306" r="0" t="12664"/>
          <a:stretch/>
        </p:blipFill>
        <p:spPr>
          <a:xfrm>
            <a:off x="1293762" y="1233549"/>
            <a:ext cx="1893524" cy="2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5">
            <a:alphaModFix/>
          </a:blip>
          <a:srcRect b="0" l="455" r="455" t="10650"/>
          <a:stretch/>
        </p:blipFill>
        <p:spPr>
          <a:xfrm>
            <a:off x="3187287" y="1233548"/>
            <a:ext cx="4662950" cy="264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215610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Any Questions?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461550" y="1312475"/>
            <a:ext cx="2220900" cy="726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Thanks!</a:t>
            </a:r>
          </a:p>
        </p:txBody>
      </p:sp>
      <p:pic>
        <p:nvPicPr>
          <p:cNvPr descr="green apple-1000x1000.jpg" id="161" name="Shape 161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0" y="4093525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Block Diagrams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Signal Block Diagram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Power Block Diagram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Progress since PDR presentations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PCB &amp; Housing Design v4.0.0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Problems encountered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Next Step / Gantt Chart</a:t>
            </a:r>
          </a:p>
        </p:txBody>
      </p:sp>
      <p:pic>
        <p:nvPicPr>
          <p:cNvPr descr="green apple-1000x1000.jpg" id="72" name="Shape 72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0" y="4093525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Overall Block Diagram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825" y="1546600"/>
            <a:ext cx="4510349" cy="2712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apple-1000x1000.jpg" id="80" name="Shape 80"/>
          <p:cNvPicPr preferRelativeResize="0"/>
          <p:nvPr/>
        </p:nvPicPr>
        <p:blipFill rotWithShape="1">
          <a:blip r:embed="rId4">
            <a:alphaModFix/>
          </a:blip>
          <a:srcRect b="9006" l="14589" r="17929" t="8668"/>
          <a:stretch/>
        </p:blipFill>
        <p:spPr>
          <a:xfrm>
            <a:off x="0" y="4093525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Signal Block Diagram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251" y="1497174"/>
            <a:ext cx="5361499" cy="2954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apple-1000x1000.jpg" id="88" name="Shape 88"/>
          <p:cNvPicPr preferRelativeResize="0"/>
          <p:nvPr/>
        </p:nvPicPr>
        <p:blipFill rotWithShape="1">
          <a:blip r:embed="rId4">
            <a:alphaModFix/>
          </a:blip>
          <a:srcRect b="9006" l="14589" r="17929" t="8668"/>
          <a:stretch/>
        </p:blipFill>
        <p:spPr>
          <a:xfrm>
            <a:off x="0" y="4093525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 Block Diagram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876" y="1788775"/>
            <a:ext cx="6404250" cy="2421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apple-1000x1000.jpg" id="96" name="Shape 96"/>
          <p:cNvPicPr preferRelativeResize="0"/>
          <p:nvPr/>
        </p:nvPicPr>
        <p:blipFill rotWithShape="1">
          <a:blip r:embed="rId4">
            <a:alphaModFix/>
          </a:blip>
          <a:srcRect b="9006" l="14589" r="17929" t="8668"/>
          <a:stretch/>
        </p:blipFill>
        <p:spPr>
          <a:xfrm>
            <a:off x="0" y="4093525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Progress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Solution to our previous problems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Able to upload code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Installed atom, python, and programio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Updates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Housing Design for Apple v4.0.0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Dimensions: ~4 x 4 x 4 in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Ideas: open bottom, two layers design, implementation of mount within the box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Began updating our Power Budget and Project Report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green apple-1000x1000.jpg" id="104" name="Shape 104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0" y="4093525"/>
            <a:ext cx="808775" cy="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b="49220" l="3243" r="52445" t="8399"/>
          <a:stretch/>
        </p:blipFill>
        <p:spPr>
          <a:xfrm>
            <a:off x="5230400" y="0"/>
            <a:ext cx="3913598" cy="2105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Apple v4.0.0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725" y="1653000"/>
            <a:ext cx="2411925" cy="2390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idx="1" type="body"/>
          </p:nvPr>
        </p:nvSpPr>
        <p:spPr>
          <a:xfrm>
            <a:off x="4199900" y="1652987"/>
            <a:ext cx="3973200" cy="2784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Dimensions: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~3.3 x 3.22 in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Major Changes from v3.5.3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Complete redesign (smaller board)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Traced new </a:t>
            </a:r>
            <a:r>
              <a:rPr lang="en"/>
              <a:t>routes</a:t>
            </a:r>
            <a:r>
              <a:rPr lang="en"/>
              <a:t> for TX and RX pins from XBee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Added physical on/off switch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Housing Design for Apple v4.0.0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19821" l="25030" r="41217" t="20725"/>
          <a:stretch/>
        </p:blipFill>
        <p:spPr>
          <a:xfrm>
            <a:off x="481274" y="1558399"/>
            <a:ext cx="1927401" cy="19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 b="24547" l="29346" r="38400" t="24460"/>
          <a:stretch/>
        </p:blipFill>
        <p:spPr>
          <a:xfrm>
            <a:off x="3209951" y="1600499"/>
            <a:ext cx="1841323" cy="163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6037400" y="1660100"/>
            <a:ext cx="1972200" cy="15183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24" name="Shape 124"/>
          <p:cNvCxnSpPr/>
          <p:nvPr/>
        </p:nvCxnSpPr>
        <p:spPr>
          <a:xfrm>
            <a:off x="6030200" y="2099975"/>
            <a:ext cx="1986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5" name="Shape 125"/>
          <p:cNvCxnSpPr/>
          <p:nvPr/>
        </p:nvCxnSpPr>
        <p:spPr>
          <a:xfrm>
            <a:off x="6030200" y="2614250"/>
            <a:ext cx="1986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6" name="Shape 126"/>
          <p:cNvSpPr txBox="1"/>
          <p:nvPr/>
        </p:nvSpPr>
        <p:spPr>
          <a:xfrm>
            <a:off x="6427550" y="1660106"/>
            <a:ext cx="11919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Battery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6637550" y="2118762"/>
            <a:ext cx="7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PCB</a:t>
            </a:r>
          </a:p>
        </p:txBody>
      </p:sp>
      <p:sp>
        <p:nvSpPr>
          <p:cNvPr id="128" name="Shape 128"/>
          <p:cNvSpPr/>
          <p:nvPr/>
        </p:nvSpPr>
        <p:spPr>
          <a:xfrm>
            <a:off x="6911750" y="2633025"/>
            <a:ext cx="223500" cy="510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29" name="Shape 129"/>
          <p:cNvCxnSpPr/>
          <p:nvPr/>
        </p:nvCxnSpPr>
        <p:spPr>
          <a:xfrm flipH="1" rot="10800000">
            <a:off x="6637550" y="2986725"/>
            <a:ext cx="248400" cy="468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0" name="Shape 130"/>
          <p:cNvSpPr txBox="1"/>
          <p:nvPr/>
        </p:nvSpPr>
        <p:spPr>
          <a:xfrm>
            <a:off x="6037400" y="3371175"/>
            <a:ext cx="26973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Mounting hole within the box</a:t>
            </a:r>
          </a:p>
        </p:txBody>
      </p:sp>
      <p:sp>
        <p:nvSpPr>
          <p:cNvPr id="131" name="Shape 131"/>
          <p:cNvSpPr/>
          <p:nvPr/>
        </p:nvSpPr>
        <p:spPr>
          <a:xfrm>
            <a:off x="5292500" y="1558400"/>
            <a:ext cx="3462000" cy="101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32" name="Shape 132"/>
          <p:cNvCxnSpPr/>
          <p:nvPr/>
        </p:nvCxnSpPr>
        <p:spPr>
          <a:xfrm flipH="1">
            <a:off x="7421525" y="1120925"/>
            <a:ext cx="396600" cy="437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3" name="Shape 133"/>
          <p:cNvSpPr txBox="1"/>
          <p:nvPr/>
        </p:nvSpPr>
        <p:spPr>
          <a:xfrm>
            <a:off x="7726575" y="806625"/>
            <a:ext cx="119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Solar Panel</a:t>
            </a:r>
          </a:p>
        </p:txBody>
      </p:sp>
      <p:cxnSp>
        <p:nvCxnSpPr>
          <p:cNvPr id="134" name="Shape 134"/>
          <p:cNvCxnSpPr>
            <a:stCxn id="122" idx="3"/>
          </p:cNvCxnSpPr>
          <p:nvPr/>
        </p:nvCxnSpPr>
        <p:spPr>
          <a:xfrm flipH="1" rot="10800000">
            <a:off x="5051274" y="2100048"/>
            <a:ext cx="978900" cy="319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5" name="Shape 135"/>
          <p:cNvCxnSpPr/>
          <p:nvPr/>
        </p:nvCxnSpPr>
        <p:spPr>
          <a:xfrm>
            <a:off x="5044074" y="2497248"/>
            <a:ext cx="986100" cy="113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6" name="Shape 136"/>
          <p:cNvSpPr txBox="1"/>
          <p:nvPr/>
        </p:nvSpPr>
        <p:spPr>
          <a:xfrm>
            <a:off x="367375" y="3468050"/>
            <a:ext cx="21552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Dimensions: ~ 4x4x4 in.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2832800" y="3275475"/>
            <a:ext cx="2595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Dimensions: ~3 ⅛ x 3 ⅛ 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Time Management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Lab meeting times don’t match with other teams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PCB not ordered yet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Schedule delayed for another several weeks</a:t>
            </a:r>
          </a:p>
        </p:txBody>
      </p:sp>
      <p:pic>
        <p:nvPicPr>
          <p:cNvPr descr="green apple-1000x1000.jpg" id="144" name="Shape 144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0" y="4093525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