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Katherine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Janiene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Katherine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Katherine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Katherine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Katherine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Janiene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Janiene (XBee), Katherine (Housing), Makamae (PCB Printing)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Relationship Id="rId4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646475"/>
            <a:ext cx="8520600" cy="97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5500">
                <a:solidFill>
                  <a:srgbClr val="FFFFFF"/>
                </a:solidFill>
              </a:rPr>
              <a:t>Critical Design Review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8650675" y="4586550"/>
            <a:ext cx="341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2202025" y="2400800"/>
            <a:ext cx="4509300" cy="27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Team Black Hole: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Katherine Shun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Makamae Carpenter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Janiene Scovell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Mentor: Brandon Amano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000"/>
              <a:t>Current Gantt Chart: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0" y="1275125"/>
            <a:ext cx="9008424" cy="30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8487425" y="4586550"/>
            <a:ext cx="6027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10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257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000"/>
              <a:t>Questions?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9245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#TeamBrandon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8460300" y="4586550"/>
            <a:ext cx="5319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11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292625"/>
            <a:ext cx="8520600" cy="82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600"/>
              <a:t>Overview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2366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600">
                <a:solidFill>
                  <a:srgbClr val="FFFFFF"/>
                </a:solidFill>
              </a:rPr>
              <a:t>Block Diagrams</a:t>
            </a:r>
          </a:p>
          <a:p>
            <a:pPr indent="-4572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600">
                <a:solidFill>
                  <a:srgbClr val="FFFFFF"/>
                </a:solidFill>
              </a:rPr>
              <a:t>Progress Thus Far</a:t>
            </a:r>
          </a:p>
          <a:p>
            <a:pPr indent="-4572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600">
                <a:solidFill>
                  <a:srgbClr val="FFFFFF"/>
                </a:solidFill>
              </a:rPr>
              <a:t>Plans for Future &amp; Gantt Chart</a:t>
            </a:r>
          </a:p>
          <a:p>
            <a:pPr indent="-457200" lvl="0" marL="45720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60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8650675" y="4586550"/>
            <a:ext cx="341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280425" y="155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Overall Block Diagram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675" y="694425"/>
            <a:ext cx="7118550" cy="42900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8650675" y="4586550"/>
            <a:ext cx="341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Detailed Block Diagram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8650675" y="4586550"/>
            <a:ext cx="341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612" y="1001125"/>
            <a:ext cx="7474774" cy="39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Pseudo Code/Algorithm for Integrated Code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856625"/>
            <a:ext cx="8520600" cy="417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900">
                <a:solidFill>
                  <a:srgbClr val="FFFFFF"/>
                </a:solidFill>
              </a:rPr>
              <a:t>Include all necessary libraries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900">
                <a:solidFill>
                  <a:srgbClr val="FFFFFF"/>
                </a:solidFill>
              </a:rPr>
              <a:t>Define all necessary pins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900">
                <a:solidFill>
                  <a:srgbClr val="FFFFFF"/>
                </a:solidFill>
              </a:rPr>
              <a:t>Initialize variables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900">
                <a:solidFill>
                  <a:srgbClr val="FFFFFF"/>
                </a:solidFill>
              </a:rPr>
              <a:t>Start up sensors to read at standard baud rate (9600)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900">
                <a:solidFill>
                  <a:srgbClr val="FFFFFF"/>
                </a:solidFill>
              </a:rPr>
              <a:t>Receive data from sensors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Temperature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Solar Irradiance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Humidity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Pressure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900">
                <a:solidFill>
                  <a:srgbClr val="FFFFFF"/>
                </a:solidFill>
              </a:rPr>
              <a:t>Convert data from sensors into necessary unit readings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900">
                <a:solidFill>
                  <a:srgbClr val="FFFFFF"/>
                </a:solidFill>
              </a:rPr>
              <a:t>Print unit readings in serial monitor</a:t>
            </a:r>
          </a:p>
          <a:p>
            <a:pPr indent="-34925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900">
                <a:solidFill>
                  <a:srgbClr val="FFFFFF"/>
                </a:solidFill>
              </a:rPr>
              <a:t>Intervals of 2 seconds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8650675" y="4586550"/>
            <a:ext cx="341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280875"/>
            <a:ext cx="2413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000"/>
              <a:t>Progress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018800"/>
            <a:ext cx="3899100" cy="357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All sensors tested successfully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Obstacles:</a:t>
            </a:r>
          </a:p>
          <a:p>
            <a:pPr indent="-3810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Software vs. Hardware pins</a:t>
            </a:r>
          </a:p>
          <a:p>
            <a:pPr indent="-3810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Wiring mistakes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22033" l="0" r="18173" t="0"/>
          <a:stretch/>
        </p:blipFill>
        <p:spPr>
          <a:xfrm>
            <a:off x="3784150" y="594775"/>
            <a:ext cx="3156549" cy="40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9500" y="156725"/>
            <a:ext cx="956649" cy="48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8650675" y="4586550"/>
            <a:ext cx="341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000"/>
              <a:t>Progress (cont.)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3615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200">
                <a:solidFill>
                  <a:schemeClr val="dk1"/>
                </a:solidFill>
              </a:rPr>
              <a:t>Integrated sensor code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200">
                <a:solidFill>
                  <a:schemeClr val="dk1"/>
                </a:solidFill>
              </a:rPr>
              <a:t>Obstacles:</a:t>
            </a:r>
          </a:p>
          <a:p>
            <a:pPr indent="-35560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000">
                <a:solidFill>
                  <a:schemeClr val="dk1"/>
                </a:solidFill>
              </a:rPr>
              <a:t>Integrating everything all at once vs. one by one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837" y="304800"/>
            <a:ext cx="2371725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8650675" y="4586550"/>
            <a:ext cx="341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377" y="1075712"/>
            <a:ext cx="3606300" cy="40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type="title"/>
          </p:nvPr>
        </p:nvSpPr>
        <p:spPr>
          <a:xfrm>
            <a:off x="311700" y="1714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000"/>
              <a:t>Progress (cont.)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71250" y="744150"/>
            <a:ext cx="8401500" cy="164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</a:rPr>
              <a:t>Initial PCB design finished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</a:rPr>
              <a:t>Adding charging circuit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</a:rPr>
              <a:t>Change SHT11 pad size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</a:rPr>
              <a:t>Change button from SM to Through Hole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</a:rPr>
              <a:t>Change trace size and space them out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8650675" y="4586550"/>
            <a:ext cx="341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8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131400"/>
            <a:ext cx="4624700" cy="300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221825"/>
            <a:ext cx="8520600" cy="79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/>
              <a:t>Plans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443100"/>
            <a:ext cx="8520600" cy="308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600">
                <a:solidFill>
                  <a:schemeClr val="dk1"/>
                </a:solidFill>
              </a:rPr>
              <a:t>XBee: Working on sending and receiving packages</a:t>
            </a:r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600">
                <a:solidFill>
                  <a:schemeClr val="dk1"/>
                </a:solidFill>
              </a:rPr>
              <a:t>Housing: To be done on Monday with Brianne Yamada</a:t>
            </a:r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600">
                <a:solidFill>
                  <a:schemeClr val="dk1"/>
                </a:solidFill>
              </a:rPr>
              <a:t>PCB Board Printing: To be done next week with Tyrin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8650675" y="4586550"/>
            <a:ext cx="341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9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