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Hind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Hind-bold.fntdata"/><Relationship Id="rId14" Type="http://schemas.openxmlformats.org/officeDocument/2006/relationships/font" Target="fonts/Hind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2328150" y="1991825"/>
            <a:ext cx="4487700" cy="1159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46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1" name="Shape 11"/>
          <p:cNvSpPr/>
          <p:nvPr/>
        </p:nvSpPr>
        <p:spPr>
          <a:xfrm flipH="1" rot="5400000">
            <a:off x="6177275" y="-42337"/>
            <a:ext cx="3688200" cy="22461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/>
          <p:nvPr/>
        </p:nvSpPr>
        <p:spPr>
          <a:xfrm flipH="1" rot="5400000">
            <a:off x="-698074" y="3247200"/>
            <a:ext cx="3573900" cy="21771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hape 13"/>
          <p:cNvSpPr/>
          <p:nvPr/>
        </p:nvSpPr>
        <p:spPr>
          <a:xfrm flipH="1" rot="-5400000">
            <a:off x="-428544" y="2831031"/>
            <a:ext cx="2195100" cy="13380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4"/>
          <p:cNvSpPr/>
          <p:nvPr/>
        </p:nvSpPr>
        <p:spPr>
          <a:xfrm flipH="1" rot="-5400000">
            <a:off x="563747" y="2068298"/>
            <a:ext cx="1518899" cy="925500"/>
          </a:xfrm>
          <a:prstGeom prst="parallelogram">
            <a:avLst>
              <a:gd fmla="val 81897" name="adj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5"/>
          <p:cNvSpPr/>
          <p:nvPr/>
        </p:nvSpPr>
        <p:spPr>
          <a:xfrm rot="5400000">
            <a:off x="-253698" y="2260564"/>
            <a:ext cx="1297200" cy="789899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6"/>
          <p:cNvSpPr/>
          <p:nvPr/>
        </p:nvSpPr>
        <p:spPr>
          <a:xfrm rot="-5400000">
            <a:off x="-192598" y="1950592"/>
            <a:ext cx="985800" cy="600600"/>
          </a:xfrm>
          <a:prstGeom prst="parallelogram">
            <a:avLst>
              <a:gd fmla="val 81897" name="adj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Shape 17"/>
          <p:cNvSpPr/>
          <p:nvPr/>
        </p:nvSpPr>
        <p:spPr>
          <a:xfrm flipH="1" rot="5400000">
            <a:off x="7217675" y="1270025"/>
            <a:ext cx="2394600" cy="14589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Shape 18"/>
          <p:cNvSpPr/>
          <p:nvPr/>
        </p:nvSpPr>
        <p:spPr>
          <a:xfrm rot="-5400000">
            <a:off x="7922499" y="2744289"/>
            <a:ext cx="1518600" cy="9255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/>
          <p:nvPr/>
        </p:nvSpPr>
        <p:spPr>
          <a:xfrm flipH="1" rot="-5400000">
            <a:off x="7315902" y="2802274"/>
            <a:ext cx="1027799" cy="626100"/>
          </a:xfrm>
          <a:prstGeom prst="parallelogram">
            <a:avLst>
              <a:gd fmla="val 81897" name="adj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20"/>
          <p:cNvSpPr/>
          <p:nvPr/>
        </p:nvSpPr>
        <p:spPr>
          <a:xfrm flipH="1" rot="-5400000">
            <a:off x="6337825" y="578874"/>
            <a:ext cx="1520100" cy="926100"/>
          </a:xfrm>
          <a:prstGeom prst="parallelogram">
            <a:avLst>
              <a:gd fmla="val 81897" name="adj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 big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Shape 146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147" name="Shape 147"/>
            <p:cNvSpPr/>
            <p:nvPr/>
          </p:nvSpPr>
          <p:spPr>
            <a:xfrm flipH="1" rot="5400000">
              <a:off x="7471942" y="406043"/>
              <a:ext cx="2078100" cy="12660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Shape 148"/>
            <p:cNvSpPr/>
            <p:nvPr/>
          </p:nvSpPr>
          <p:spPr>
            <a:xfrm flipH="1" rot="5400000">
              <a:off x="7072800" y="1666233"/>
              <a:ext cx="2574300" cy="15681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Shape 149"/>
            <p:cNvSpPr/>
            <p:nvPr/>
          </p:nvSpPr>
          <p:spPr>
            <a:xfrm rot="-5400000">
              <a:off x="8020586" y="2718091"/>
              <a:ext cx="1396200" cy="8508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Shape 150"/>
            <p:cNvSpPr/>
            <p:nvPr/>
          </p:nvSpPr>
          <p:spPr>
            <a:xfrm rot="-5400000">
              <a:off x="7178152" y="542729"/>
              <a:ext cx="1110900" cy="6768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Shape 151"/>
            <p:cNvSpPr/>
            <p:nvPr/>
          </p:nvSpPr>
          <p:spPr>
            <a:xfrm flipH="1" rot="-5400000">
              <a:off x="8242800" y="3381814"/>
              <a:ext cx="784500" cy="4779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2" name="Shape 152"/>
          <p:cNvSpPr/>
          <p:nvPr/>
        </p:nvSpPr>
        <p:spPr>
          <a:xfrm flipH="1" rot="5400000">
            <a:off x="-479615" y="1845054"/>
            <a:ext cx="2455200" cy="14958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/>
          <p:nvPr/>
        </p:nvSpPr>
        <p:spPr>
          <a:xfrm rot="5400000">
            <a:off x="-262151" y="1526812"/>
            <a:ext cx="1340699" cy="8163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/>
          <p:nvPr/>
        </p:nvSpPr>
        <p:spPr>
          <a:xfrm flipH="1" rot="-5400000">
            <a:off x="-358954" y="3663588"/>
            <a:ext cx="1838400" cy="11205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/>
          <p:nvPr/>
        </p:nvSpPr>
        <p:spPr>
          <a:xfrm rot="-5400000">
            <a:off x="-199051" y="1206481"/>
            <a:ext cx="1018800" cy="620700"/>
          </a:xfrm>
          <a:prstGeom prst="parallelogram">
            <a:avLst>
              <a:gd fmla="val 81897" name="adj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/>
          <p:cNvSpPr/>
          <p:nvPr/>
        </p:nvSpPr>
        <p:spPr>
          <a:xfrm flipH="1" rot="-5400000">
            <a:off x="472233" y="3024660"/>
            <a:ext cx="1272000" cy="775200"/>
          </a:xfrm>
          <a:prstGeom prst="parallelogram">
            <a:avLst>
              <a:gd fmla="val 81897" name="adj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ape 157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_2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586720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586720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61" name="Shape 161"/>
          <p:cNvCxnSpPr/>
          <p:nvPr/>
        </p:nvCxnSpPr>
        <p:spPr>
          <a:xfrm>
            <a:off x="733218" y="2235350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2" name="Shape 162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1000"/>
              </a:spcBef>
              <a:buSzPct val="100000"/>
              <a:defRPr sz="4800"/>
            </a:lvl1pPr>
            <a:lvl2pPr lvl="1" rtl="0">
              <a:spcBef>
                <a:spcPts val="1000"/>
              </a:spcBef>
              <a:buSzPct val="100000"/>
              <a:defRPr sz="4800"/>
            </a:lvl2pPr>
            <a:lvl3pPr lvl="2" rtl="0">
              <a:spcBef>
                <a:spcPts val="1000"/>
              </a:spcBef>
              <a:buSzPct val="100000"/>
              <a:defRPr sz="4800"/>
            </a:lvl3pPr>
            <a:lvl4pPr lvl="3" rtl="0">
              <a:spcBef>
                <a:spcPts val="1000"/>
              </a:spcBef>
              <a:buSzPct val="100000"/>
              <a:defRPr sz="4800"/>
            </a:lvl4pPr>
            <a:lvl5pPr lvl="4" rtl="0">
              <a:spcBef>
                <a:spcPts val="1000"/>
              </a:spcBef>
              <a:buSzPct val="100000"/>
              <a:defRPr sz="4800"/>
            </a:lvl5pPr>
            <a:lvl6pPr lvl="5" rtl="0">
              <a:spcBef>
                <a:spcPts val="1000"/>
              </a:spcBef>
              <a:buSzPct val="100000"/>
              <a:defRPr sz="4800"/>
            </a:lvl6pPr>
            <a:lvl7pPr lvl="6" rtl="0">
              <a:spcBef>
                <a:spcPts val="1000"/>
              </a:spcBef>
              <a:buSzPct val="100000"/>
              <a:defRPr sz="4800"/>
            </a:lvl7pPr>
            <a:lvl8pPr lvl="7" rtl="0">
              <a:spcBef>
                <a:spcPts val="1000"/>
              </a:spcBef>
              <a:buSzPct val="100000"/>
              <a:defRPr sz="4800"/>
            </a:lvl8pPr>
            <a:lvl9pPr lvl="8" rtl="0">
              <a:spcBef>
                <a:spcPts val="1000"/>
              </a:spcBef>
              <a:buSzPct val="100000"/>
              <a:defRPr sz="4800"/>
            </a:lvl9pPr>
          </a:lstStyle>
          <a:p/>
        </p:txBody>
      </p:sp>
      <p:sp>
        <p:nvSpPr>
          <p:cNvPr id="163" name="Shape 163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64" name="Shape 16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_4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5200"/>
            </a:lvl1pPr>
            <a:lvl2pPr lvl="1" rtl="0" algn="ctr">
              <a:spcBef>
                <a:spcPts val="0"/>
              </a:spcBef>
              <a:buSzPct val="100000"/>
              <a:defRPr sz="5200"/>
            </a:lvl2pPr>
            <a:lvl3pPr lvl="2" rtl="0" algn="ctr">
              <a:spcBef>
                <a:spcPts val="0"/>
              </a:spcBef>
              <a:buSzPct val="100000"/>
              <a:defRPr sz="5200"/>
            </a:lvl3pPr>
            <a:lvl4pPr lvl="3" rtl="0" algn="ctr">
              <a:spcBef>
                <a:spcPts val="0"/>
              </a:spcBef>
              <a:buSzPct val="100000"/>
              <a:defRPr sz="5200"/>
            </a:lvl4pPr>
            <a:lvl5pPr lvl="4" rtl="0" algn="ctr">
              <a:spcBef>
                <a:spcPts val="0"/>
              </a:spcBef>
              <a:buSzPct val="100000"/>
              <a:defRPr sz="5200"/>
            </a:lvl5pPr>
            <a:lvl6pPr lvl="5" rtl="0" algn="ctr">
              <a:spcBef>
                <a:spcPts val="0"/>
              </a:spcBef>
              <a:buSzPct val="100000"/>
              <a:defRPr sz="5200"/>
            </a:lvl6pPr>
            <a:lvl7pPr lvl="6" rtl="0" algn="ctr">
              <a:spcBef>
                <a:spcPts val="0"/>
              </a:spcBef>
              <a:buSzPct val="100000"/>
              <a:defRPr sz="5200"/>
            </a:lvl7pPr>
            <a:lvl8pPr lvl="7" rtl="0" algn="ctr">
              <a:spcBef>
                <a:spcPts val="0"/>
              </a:spcBef>
              <a:buSzPct val="100000"/>
              <a:defRPr sz="5200"/>
            </a:lvl8pPr>
            <a:lvl9pPr lvl="8"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67" name="Shape 16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68" name="Shape 16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_3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5200"/>
            </a:lvl1pPr>
            <a:lvl2pPr lvl="1" rtl="0" algn="ctr">
              <a:spcBef>
                <a:spcPts val="0"/>
              </a:spcBef>
              <a:buSzPct val="100000"/>
              <a:defRPr sz="5200"/>
            </a:lvl2pPr>
            <a:lvl3pPr lvl="2" rtl="0" algn="ctr">
              <a:spcBef>
                <a:spcPts val="0"/>
              </a:spcBef>
              <a:buSzPct val="100000"/>
              <a:defRPr sz="5200"/>
            </a:lvl3pPr>
            <a:lvl4pPr lvl="3" rtl="0" algn="ctr">
              <a:spcBef>
                <a:spcPts val="0"/>
              </a:spcBef>
              <a:buSzPct val="100000"/>
              <a:defRPr sz="5200"/>
            </a:lvl4pPr>
            <a:lvl5pPr lvl="4" rtl="0" algn="ctr">
              <a:spcBef>
                <a:spcPts val="0"/>
              </a:spcBef>
              <a:buSzPct val="100000"/>
              <a:defRPr sz="5200"/>
            </a:lvl5pPr>
            <a:lvl6pPr lvl="5" rtl="0" algn="ctr">
              <a:spcBef>
                <a:spcPts val="0"/>
              </a:spcBef>
              <a:buSzPct val="100000"/>
              <a:defRPr sz="5200"/>
            </a:lvl6pPr>
            <a:lvl7pPr lvl="6" rtl="0" algn="ctr">
              <a:spcBef>
                <a:spcPts val="0"/>
              </a:spcBef>
              <a:buSzPct val="100000"/>
              <a:defRPr sz="5200"/>
            </a:lvl7pPr>
            <a:lvl8pPr lvl="7" rtl="0" algn="ctr">
              <a:spcBef>
                <a:spcPts val="0"/>
              </a:spcBef>
              <a:buSzPct val="100000"/>
              <a:defRPr sz="5200"/>
            </a:lvl8pPr>
            <a:lvl9pPr lvl="8"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71" name="Shape 17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72" name="Shape 17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ub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x="2647900" y="1659550"/>
            <a:ext cx="3848100" cy="1159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x="2647975" y="2763850"/>
            <a:ext cx="3848100" cy="78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buClr>
                <a:srgbClr val="33CCFF"/>
              </a:buClr>
              <a:buSzPct val="100000"/>
              <a:buNone/>
              <a:defRPr sz="1800">
                <a:solidFill>
                  <a:srgbClr val="33CCFF"/>
                </a:solidFill>
              </a:defRPr>
            </a:lvl1pPr>
            <a:lvl2pPr lvl="1" rtl="0" algn="ctr">
              <a:spcBef>
                <a:spcPts val="0"/>
              </a:spcBef>
              <a:buClr>
                <a:srgbClr val="33CCFF"/>
              </a:buClr>
              <a:buSzPct val="100000"/>
              <a:buNone/>
              <a:defRPr sz="1800">
                <a:solidFill>
                  <a:srgbClr val="33CCFF"/>
                </a:solidFill>
              </a:defRPr>
            </a:lvl2pPr>
            <a:lvl3pPr lvl="2" rtl="0" algn="ctr">
              <a:spcBef>
                <a:spcPts val="0"/>
              </a:spcBef>
              <a:buClr>
                <a:srgbClr val="33CCFF"/>
              </a:buClr>
              <a:buSzPct val="100000"/>
              <a:buNone/>
              <a:defRPr sz="1800">
                <a:solidFill>
                  <a:srgbClr val="33CCFF"/>
                </a:solidFill>
              </a:defRPr>
            </a:lvl3pPr>
            <a:lvl4pPr lvl="3" rtl="0" algn="ctr">
              <a:spcBef>
                <a:spcPts val="0"/>
              </a:spcBef>
              <a:buClr>
                <a:srgbClr val="33CCFF"/>
              </a:buClr>
              <a:buSzPct val="100000"/>
              <a:buNone/>
              <a:defRPr sz="1800">
                <a:solidFill>
                  <a:srgbClr val="33CCFF"/>
                </a:solidFill>
              </a:defRPr>
            </a:lvl4pPr>
            <a:lvl5pPr lvl="4" rtl="0" algn="ctr">
              <a:spcBef>
                <a:spcPts val="0"/>
              </a:spcBef>
              <a:buClr>
                <a:srgbClr val="33CCFF"/>
              </a:buClr>
              <a:buSzPct val="100000"/>
              <a:buNone/>
              <a:defRPr sz="1800">
                <a:solidFill>
                  <a:srgbClr val="33CCFF"/>
                </a:solidFill>
              </a:defRPr>
            </a:lvl5pPr>
            <a:lvl6pPr lvl="5" rtl="0" algn="ctr">
              <a:spcBef>
                <a:spcPts val="0"/>
              </a:spcBef>
              <a:buClr>
                <a:srgbClr val="33CCFF"/>
              </a:buClr>
              <a:buSzPct val="100000"/>
              <a:buNone/>
              <a:defRPr sz="1800">
                <a:solidFill>
                  <a:srgbClr val="33CCFF"/>
                </a:solidFill>
              </a:defRPr>
            </a:lvl6pPr>
            <a:lvl7pPr lvl="6" rtl="0" algn="ctr">
              <a:spcBef>
                <a:spcPts val="0"/>
              </a:spcBef>
              <a:buClr>
                <a:srgbClr val="33CCFF"/>
              </a:buClr>
              <a:buSzPct val="100000"/>
              <a:buNone/>
              <a:defRPr sz="1800">
                <a:solidFill>
                  <a:srgbClr val="33CCFF"/>
                </a:solidFill>
              </a:defRPr>
            </a:lvl7pPr>
            <a:lvl8pPr lvl="7" rtl="0" algn="ctr">
              <a:spcBef>
                <a:spcPts val="0"/>
              </a:spcBef>
              <a:buClr>
                <a:srgbClr val="33CCFF"/>
              </a:buClr>
              <a:buSzPct val="100000"/>
              <a:buNone/>
              <a:defRPr sz="1800">
                <a:solidFill>
                  <a:srgbClr val="33CCFF"/>
                </a:solidFill>
              </a:defRPr>
            </a:lvl8pPr>
            <a:lvl9pPr lvl="8" rtl="0" algn="ctr">
              <a:spcBef>
                <a:spcPts val="0"/>
              </a:spcBef>
              <a:buClr>
                <a:srgbClr val="33CCFF"/>
              </a:buClr>
              <a:buSzPct val="100000"/>
              <a:buNone/>
              <a:defRPr sz="1800">
                <a:solidFill>
                  <a:srgbClr val="33CCFF"/>
                </a:solidFill>
              </a:defRPr>
            </a:lvl9pPr>
          </a:lstStyle>
          <a:p/>
        </p:txBody>
      </p:sp>
      <p:sp>
        <p:nvSpPr>
          <p:cNvPr id="25" name="Shape 25"/>
          <p:cNvSpPr/>
          <p:nvPr/>
        </p:nvSpPr>
        <p:spPr>
          <a:xfrm flipH="1" rot="5400000">
            <a:off x="6177275" y="-42337"/>
            <a:ext cx="3688200" cy="22461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Shape 26"/>
          <p:cNvSpPr/>
          <p:nvPr/>
        </p:nvSpPr>
        <p:spPr>
          <a:xfrm flipH="1" rot="5400000">
            <a:off x="-698074" y="3247200"/>
            <a:ext cx="3573900" cy="21771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"/>
          <p:cNvSpPr/>
          <p:nvPr/>
        </p:nvSpPr>
        <p:spPr>
          <a:xfrm flipH="1" rot="-5400000">
            <a:off x="-428544" y="2831031"/>
            <a:ext cx="2195100" cy="13380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/>
          <p:nvPr/>
        </p:nvSpPr>
        <p:spPr>
          <a:xfrm flipH="1" rot="-5400000">
            <a:off x="563747" y="2068298"/>
            <a:ext cx="1518899" cy="925500"/>
          </a:xfrm>
          <a:prstGeom prst="parallelogram">
            <a:avLst>
              <a:gd fmla="val 81897" name="adj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Shape 29"/>
          <p:cNvSpPr/>
          <p:nvPr/>
        </p:nvSpPr>
        <p:spPr>
          <a:xfrm rot="5400000">
            <a:off x="-253698" y="2260564"/>
            <a:ext cx="1297200" cy="789899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Shape 30"/>
          <p:cNvSpPr/>
          <p:nvPr/>
        </p:nvSpPr>
        <p:spPr>
          <a:xfrm rot="-5400000">
            <a:off x="-192598" y="1950592"/>
            <a:ext cx="985800" cy="600600"/>
          </a:xfrm>
          <a:prstGeom prst="parallelogram">
            <a:avLst>
              <a:gd fmla="val 81897" name="adj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Shape 31"/>
          <p:cNvSpPr/>
          <p:nvPr/>
        </p:nvSpPr>
        <p:spPr>
          <a:xfrm flipH="1" rot="5400000">
            <a:off x="7217675" y="1270025"/>
            <a:ext cx="2394600" cy="14589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Shape 32"/>
          <p:cNvSpPr/>
          <p:nvPr/>
        </p:nvSpPr>
        <p:spPr>
          <a:xfrm rot="-5400000">
            <a:off x="7922499" y="2744289"/>
            <a:ext cx="1518600" cy="9255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Shape 33"/>
          <p:cNvSpPr/>
          <p:nvPr/>
        </p:nvSpPr>
        <p:spPr>
          <a:xfrm flipH="1" rot="-5400000">
            <a:off x="7315902" y="2802274"/>
            <a:ext cx="1027799" cy="626100"/>
          </a:xfrm>
          <a:prstGeom prst="parallelogram">
            <a:avLst>
              <a:gd fmla="val 81897" name="adj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Shape 34"/>
          <p:cNvSpPr/>
          <p:nvPr/>
        </p:nvSpPr>
        <p:spPr>
          <a:xfrm flipH="1" rot="-5400000">
            <a:off x="6337825" y="578874"/>
            <a:ext cx="1520100" cy="926100"/>
          </a:xfrm>
          <a:prstGeom prst="parallelogram">
            <a:avLst>
              <a:gd fmla="val 81897" name="adj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idx="1" type="body"/>
          </p:nvPr>
        </p:nvSpPr>
        <p:spPr>
          <a:xfrm>
            <a:off x="2225675" y="2161800"/>
            <a:ext cx="4692600" cy="819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defRPr b="1" i="1"/>
            </a:lvl1pPr>
            <a:lvl2pPr lvl="1" rtl="0" algn="ctr">
              <a:spcBef>
                <a:spcPts val="0"/>
              </a:spcBef>
              <a:defRPr b="1" i="1"/>
            </a:lvl2pPr>
            <a:lvl3pPr lvl="2" rtl="0" algn="ctr">
              <a:spcBef>
                <a:spcPts val="0"/>
              </a:spcBef>
              <a:defRPr b="1" i="1"/>
            </a:lvl3pPr>
            <a:lvl4pPr lvl="3" rtl="0" algn="ctr">
              <a:spcBef>
                <a:spcPts val="0"/>
              </a:spcBef>
              <a:defRPr b="1" i="1"/>
            </a:lvl4pPr>
            <a:lvl5pPr lvl="4" rtl="0" algn="ctr">
              <a:spcBef>
                <a:spcPts val="0"/>
              </a:spcBef>
              <a:defRPr b="1" i="1"/>
            </a:lvl5pPr>
            <a:lvl6pPr lvl="5" rtl="0" algn="ctr">
              <a:spcBef>
                <a:spcPts val="0"/>
              </a:spcBef>
              <a:defRPr b="1" i="1"/>
            </a:lvl6pPr>
            <a:lvl7pPr lvl="6" rtl="0" algn="ctr">
              <a:spcBef>
                <a:spcPts val="0"/>
              </a:spcBef>
              <a:defRPr b="1" i="1"/>
            </a:lvl7pPr>
            <a:lvl8pPr lvl="7" rtl="0" algn="ctr">
              <a:spcBef>
                <a:spcPts val="0"/>
              </a:spcBef>
              <a:defRPr b="1" i="1"/>
            </a:lvl8pPr>
            <a:lvl9pPr lvl="8" algn="ctr">
              <a:spcBef>
                <a:spcPts val="0"/>
              </a:spcBef>
              <a:defRPr b="1" i="1"/>
            </a:lvl9pPr>
          </a:lstStyle>
          <a:p/>
        </p:txBody>
      </p:sp>
      <p:grpSp>
        <p:nvGrpSpPr>
          <p:cNvPr id="38" name="Shape 38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39" name="Shape 39"/>
            <p:cNvSpPr/>
            <p:nvPr/>
          </p:nvSpPr>
          <p:spPr>
            <a:xfrm flipH="1" rot="5400000">
              <a:off x="7471942" y="406043"/>
              <a:ext cx="2078100" cy="12660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 flipH="1" rot="5400000">
              <a:off x="7072800" y="1666233"/>
              <a:ext cx="2574300" cy="15681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 rot="-5400000">
              <a:off x="8020586" y="2718091"/>
              <a:ext cx="1396200" cy="8508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 rot="-5400000">
              <a:off x="7178152" y="542729"/>
              <a:ext cx="1110900" cy="6768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 flipH="1" rot="-5400000">
              <a:off x="8242800" y="3381814"/>
              <a:ext cx="784500" cy="4779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" name="Shape 44"/>
          <p:cNvSpPr/>
          <p:nvPr/>
        </p:nvSpPr>
        <p:spPr>
          <a:xfrm flipH="1" rot="5400000">
            <a:off x="-479615" y="1845054"/>
            <a:ext cx="2455200" cy="14958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45"/>
          <p:cNvSpPr/>
          <p:nvPr/>
        </p:nvSpPr>
        <p:spPr>
          <a:xfrm rot="5400000">
            <a:off x="-262151" y="1526812"/>
            <a:ext cx="1340699" cy="8163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Shape 46"/>
          <p:cNvSpPr/>
          <p:nvPr/>
        </p:nvSpPr>
        <p:spPr>
          <a:xfrm flipH="1" rot="-5400000">
            <a:off x="-358954" y="3663588"/>
            <a:ext cx="1838400" cy="11205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Shape 47"/>
          <p:cNvSpPr/>
          <p:nvPr/>
        </p:nvSpPr>
        <p:spPr>
          <a:xfrm rot="-5400000">
            <a:off x="-199051" y="1206481"/>
            <a:ext cx="1018800" cy="620700"/>
          </a:xfrm>
          <a:prstGeom prst="parallelogram">
            <a:avLst>
              <a:gd fmla="val 81897" name="adj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48"/>
          <p:cNvSpPr/>
          <p:nvPr/>
        </p:nvSpPr>
        <p:spPr>
          <a:xfrm flipH="1" rot="-5400000">
            <a:off x="472233" y="3024660"/>
            <a:ext cx="1272000" cy="775200"/>
          </a:xfrm>
          <a:prstGeom prst="parallelogram">
            <a:avLst>
              <a:gd fmla="val 81897" name="adj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+ 1 colum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1067087" y="912850"/>
            <a:ext cx="5972100" cy="636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1067087" y="1650547"/>
            <a:ext cx="5972100" cy="2764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grpSp>
        <p:nvGrpSpPr>
          <p:cNvPr id="53" name="Shape 53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54" name="Shape 54"/>
            <p:cNvSpPr/>
            <p:nvPr/>
          </p:nvSpPr>
          <p:spPr>
            <a:xfrm flipH="1" rot="5400000">
              <a:off x="7471942" y="406043"/>
              <a:ext cx="2078100" cy="12660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Shape 55"/>
            <p:cNvSpPr/>
            <p:nvPr/>
          </p:nvSpPr>
          <p:spPr>
            <a:xfrm flipH="1" rot="5400000">
              <a:off x="7072800" y="1666233"/>
              <a:ext cx="2574300" cy="15681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Shape 56"/>
            <p:cNvSpPr/>
            <p:nvPr/>
          </p:nvSpPr>
          <p:spPr>
            <a:xfrm rot="-5400000">
              <a:off x="8020586" y="2718091"/>
              <a:ext cx="1396200" cy="8508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Shape 57"/>
            <p:cNvSpPr/>
            <p:nvPr/>
          </p:nvSpPr>
          <p:spPr>
            <a:xfrm rot="-5400000">
              <a:off x="7178152" y="542729"/>
              <a:ext cx="1110900" cy="6768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Shape 58"/>
            <p:cNvSpPr/>
            <p:nvPr/>
          </p:nvSpPr>
          <p:spPr>
            <a:xfrm flipH="1" rot="-5400000">
              <a:off x="8242800" y="3381814"/>
              <a:ext cx="784500" cy="4779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" name="Shape 59"/>
          <p:cNvGrpSpPr/>
          <p:nvPr/>
        </p:nvGrpSpPr>
        <p:grpSpPr>
          <a:xfrm>
            <a:off x="3" y="2738679"/>
            <a:ext cx="722479" cy="2404814"/>
            <a:chOff x="3" y="2750304"/>
            <a:chExt cx="722479" cy="2404814"/>
          </a:xfrm>
        </p:grpSpPr>
        <p:sp>
          <p:nvSpPr>
            <p:cNvPr id="60" name="Shape 60"/>
            <p:cNvSpPr/>
            <p:nvPr/>
          </p:nvSpPr>
          <p:spPr>
            <a:xfrm flipH="1" rot="5400000">
              <a:off x="-231667" y="3341328"/>
              <a:ext cx="1185900" cy="7224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Shape 61"/>
            <p:cNvSpPr/>
            <p:nvPr/>
          </p:nvSpPr>
          <p:spPr>
            <a:xfrm rot="5400000">
              <a:off x="-158106" y="3063819"/>
              <a:ext cx="808800" cy="4923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Shape 62"/>
            <p:cNvSpPr/>
            <p:nvPr/>
          </p:nvSpPr>
          <p:spPr>
            <a:xfrm flipH="1" rot="-5400000">
              <a:off x="-173394" y="4440518"/>
              <a:ext cx="888000" cy="5412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Shape 63"/>
            <p:cNvSpPr/>
            <p:nvPr/>
          </p:nvSpPr>
          <p:spPr>
            <a:xfrm rot="-5400000">
              <a:off x="-120146" y="2870454"/>
              <a:ext cx="614700" cy="3744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Shape 64"/>
            <p:cNvSpPr/>
            <p:nvPr/>
          </p:nvSpPr>
          <p:spPr>
            <a:xfrm flipH="1" rot="-5400000">
              <a:off x="228055" y="4058303"/>
              <a:ext cx="614400" cy="3744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" name="Shape 65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+ 2 column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1067087" y="912850"/>
            <a:ext cx="5972100" cy="636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1067100" y="1706950"/>
            <a:ext cx="2977800" cy="3218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69" name="Shape 69"/>
          <p:cNvSpPr txBox="1"/>
          <p:nvPr>
            <p:ph idx="2" type="body"/>
          </p:nvPr>
        </p:nvSpPr>
        <p:spPr>
          <a:xfrm>
            <a:off x="4224148" y="1706950"/>
            <a:ext cx="2977800" cy="3218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/>
        </p:txBody>
      </p:sp>
      <p:grpSp>
        <p:nvGrpSpPr>
          <p:cNvPr id="70" name="Shape 70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71" name="Shape 71"/>
            <p:cNvSpPr/>
            <p:nvPr/>
          </p:nvSpPr>
          <p:spPr>
            <a:xfrm flipH="1" rot="5400000">
              <a:off x="7471942" y="406043"/>
              <a:ext cx="2078100" cy="12660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Shape 72"/>
            <p:cNvSpPr/>
            <p:nvPr/>
          </p:nvSpPr>
          <p:spPr>
            <a:xfrm flipH="1" rot="5400000">
              <a:off x="7072800" y="1666233"/>
              <a:ext cx="2574300" cy="15681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 rot="-5400000">
              <a:off x="8020586" y="2718091"/>
              <a:ext cx="1396200" cy="8508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 rot="-5400000">
              <a:off x="7178152" y="542729"/>
              <a:ext cx="1110900" cy="6768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Shape 75"/>
            <p:cNvSpPr/>
            <p:nvPr/>
          </p:nvSpPr>
          <p:spPr>
            <a:xfrm flipH="1" rot="-5400000">
              <a:off x="8242800" y="3381814"/>
              <a:ext cx="784500" cy="4779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" name="Shape 76"/>
          <p:cNvGrpSpPr/>
          <p:nvPr/>
        </p:nvGrpSpPr>
        <p:grpSpPr>
          <a:xfrm>
            <a:off x="3" y="2738679"/>
            <a:ext cx="722479" cy="2404814"/>
            <a:chOff x="3" y="2750304"/>
            <a:chExt cx="722479" cy="2404814"/>
          </a:xfrm>
        </p:grpSpPr>
        <p:sp>
          <p:nvSpPr>
            <p:cNvPr id="77" name="Shape 77"/>
            <p:cNvSpPr/>
            <p:nvPr/>
          </p:nvSpPr>
          <p:spPr>
            <a:xfrm flipH="1" rot="5400000">
              <a:off x="-231667" y="3341328"/>
              <a:ext cx="1185900" cy="7224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Shape 78"/>
            <p:cNvSpPr/>
            <p:nvPr/>
          </p:nvSpPr>
          <p:spPr>
            <a:xfrm rot="5400000">
              <a:off x="-158106" y="3063819"/>
              <a:ext cx="808800" cy="4923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 flipH="1" rot="-5400000">
              <a:off x="-173394" y="4440518"/>
              <a:ext cx="888000" cy="5412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 rot="-5400000">
              <a:off x="-120146" y="2870454"/>
              <a:ext cx="614700" cy="3744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 flipH="1" rot="-5400000">
              <a:off x="228055" y="4058303"/>
              <a:ext cx="614400" cy="3744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" name="Shape 82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+ 3 column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1067087" y="912850"/>
            <a:ext cx="5972100" cy="636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1067100" y="1676800"/>
            <a:ext cx="2024100" cy="324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86" name="Shape 86"/>
          <p:cNvSpPr txBox="1"/>
          <p:nvPr>
            <p:ph idx="2" type="body"/>
          </p:nvPr>
        </p:nvSpPr>
        <p:spPr>
          <a:xfrm>
            <a:off x="3194800" y="1676800"/>
            <a:ext cx="2024100" cy="324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87" name="Shape 87"/>
          <p:cNvSpPr txBox="1"/>
          <p:nvPr>
            <p:ph idx="3" type="body"/>
          </p:nvPr>
        </p:nvSpPr>
        <p:spPr>
          <a:xfrm>
            <a:off x="5322501" y="1676800"/>
            <a:ext cx="2024099" cy="324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/>
        </p:txBody>
      </p:sp>
      <p:grpSp>
        <p:nvGrpSpPr>
          <p:cNvPr id="88" name="Shape 88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89" name="Shape 89"/>
            <p:cNvSpPr/>
            <p:nvPr/>
          </p:nvSpPr>
          <p:spPr>
            <a:xfrm flipH="1" rot="5400000">
              <a:off x="7471942" y="406043"/>
              <a:ext cx="2078100" cy="12660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 flipH="1" rot="5400000">
              <a:off x="7072800" y="1666233"/>
              <a:ext cx="2574300" cy="15681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 rot="-5400000">
              <a:off x="8020586" y="2718091"/>
              <a:ext cx="1396200" cy="8508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 rot="-5400000">
              <a:off x="7178152" y="542729"/>
              <a:ext cx="1110900" cy="6768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Shape 93"/>
            <p:cNvSpPr/>
            <p:nvPr/>
          </p:nvSpPr>
          <p:spPr>
            <a:xfrm flipH="1" rot="-5400000">
              <a:off x="8242800" y="3381814"/>
              <a:ext cx="784500" cy="4779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Shape 94"/>
          <p:cNvGrpSpPr/>
          <p:nvPr/>
        </p:nvGrpSpPr>
        <p:grpSpPr>
          <a:xfrm>
            <a:off x="3" y="2738679"/>
            <a:ext cx="722479" cy="2404814"/>
            <a:chOff x="3" y="2750304"/>
            <a:chExt cx="722479" cy="2404814"/>
          </a:xfrm>
        </p:grpSpPr>
        <p:sp>
          <p:nvSpPr>
            <p:cNvPr id="95" name="Shape 95"/>
            <p:cNvSpPr/>
            <p:nvPr/>
          </p:nvSpPr>
          <p:spPr>
            <a:xfrm flipH="1" rot="5400000">
              <a:off x="-231667" y="3341328"/>
              <a:ext cx="1185900" cy="7224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Shape 96"/>
            <p:cNvSpPr/>
            <p:nvPr/>
          </p:nvSpPr>
          <p:spPr>
            <a:xfrm rot="5400000">
              <a:off x="-158106" y="3063819"/>
              <a:ext cx="808800" cy="4923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Shape 97"/>
            <p:cNvSpPr/>
            <p:nvPr/>
          </p:nvSpPr>
          <p:spPr>
            <a:xfrm flipH="1" rot="-5400000">
              <a:off x="-173394" y="4440518"/>
              <a:ext cx="888000" cy="5412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Shape 98"/>
            <p:cNvSpPr/>
            <p:nvPr/>
          </p:nvSpPr>
          <p:spPr>
            <a:xfrm rot="-5400000">
              <a:off x="-120146" y="2870454"/>
              <a:ext cx="614700" cy="3744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Shape 99"/>
            <p:cNvSpPr/>
            <p:nvPr/>
          </p:nvSpPr>
          <p:spPr>
            <a:xfrm flipH="1" rot="-5400000">
              <a:off x="228055" y="4058303"/>
              <a:ext cx="614400" cy="3744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Shape 100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1067087" y="912850"/>
            <a:ext cx="5972100" cy="636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grpSp>
        <p:nvGrpSpPr>
          <p:cNvPr id="103" name="Shape 103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104" name="Shape 104"/>
            <p:cNvSpPr/>
            <p:nvPr/>
          </p:nvSpPr>
          <p:spPr>
            <a:xfrm flipH="1" rot="5400000">
              <a:off x="7471942" y="406043"/>
              <a:ext cx="2078100" cy="12660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Shape 105"/>
            <p:cNvSpPr/>
            <p:nvPr/>
          </p:nvSpPr>
          <p:spPr>
            <a:xfrm flipH="1" rot="5400000">
              <a:off x="7072800" y="1666233"/>
              <a:ext cx="2574300" cy="15681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Shape 106"/>
            <p:cNvSpPr/>
            <p:nvPr/>
          </p:nvSpPr>
          <p:spPr>
            <a:xfrm rot="-5400000">
              <a:off x="8020586" y="2718091"/>
              <a:ext cx="1396200" cy="8508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Shape 107"/>
            <p:cNvSpPr/>
            <p:nvPr/>
          </p:nvSpPr>
          <p:spPr>
            <a:xfrm rot="-5400000">
              <a:off x="7178152" y="542729"/>
              <a:ext cx="1110900" cy="6768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Shape 108"/>
            <p:cNvSpPr/>
            <p:nvPr/>
          </p:nvSpPr>
          <p:spPr>
            <a:xfrm flipH="1" rot="-5400000">
              <a:off x="8242800" y="3381814"/>
              <a:ext cx="784500" cy="4779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Shape 109"/>
          <p:cNvGrpSpPr/>
          <p:nvPr/>
        </p:nvGrpSpPr>
        <p:grpSpPr>
          <a:xfrm>
            <a:off x="3" y="2738679"/>
            <a:ext cx="722479" cy="2404814"/>
            <a:chOff x="3" y="2750304"/>
            <a:chExt cx="722479" cy="2404814"/>
          </a:xfrm>
        </p:grpSpPr>
        <p:sp>
          <p:nvSpPr>
            <p:cNvPr id="110" name="Shape 110"/>
            <p:cNvSpPr/>
            <p:nvPr/>
          </p:nvSpPr>
          <p:spPr>
            <a:xfrm flipH="1" rot="5400000">
              <a:off x="-231667" y="3341328"/>
              <a:ext cx="1185900" cy="7224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Shape 111"/>
            <p:cNvSpPr/>
            <p:nvPr/>
          </p:nvSpPr>
          <p:spPr>
            <a:xfrm rot="5400000">
              <a:off x="-158106" y="3063819"/>
              <a:ext cx="808800" cy="4923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Shape 112"/>
            <p:cNvSpPr/>
            <p:nvPr/>
          </p:nvSpPr>
          <p:spPr>
            <a:xfrm flipH="1" rot="-5400000">
              <a:off x="-173394" y="4440518"/>
              <a:ext cx="888000" cy="5412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Shape 113"/>
            <p:cNvSpPr/>
            <p:nvPr/>
          </p:nvSpPr>
          <p:spPr>
            <a:xfrm rot="-5400000">
              <a:off x="-120146" y="2870454"/>
              <a:ext cx="614700" cy="3744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Shape 114"/>
            <p:cNvSpPr/>
            <p:nvPr/>
          </p:nvSpPr>
          <p:spPr>
            <a:xfrm flipH="1" rot="-5400000">
              <a:off x="228055" y="4058303"/>
              <a:ext cx="614400" cy="3744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" name="Shape 115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1236500" y="4406300"/>
            <a:ext cx="6671100" cy="519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360"/>
              </a:spcBef>
              <a:buSzPct val="100000"/>
              <a:buNone/>
              <a:defRPr b="1" sz="1800"/>
            </a:lvl1pPr>
          </a:lstStyle>
          <a:p/>
        </p:txBody>
      </p:sp>
      <p:grpSp>
        <p:nvGrpSpPr>
          <p:cNvPr id="118" name="Shape 118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119" name="Shape 119"/>
            <p:cNvSpPr/>
            <p:nvPr/>
          </p:nvSpPr>
          <p:spPr>
            <a:xfrm flipH="1" rot="5400000">
              <a:off x="7471942" y="406043"/>
              <a:ext cx="2078100" cy="12660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Shape 120"/>
            <p:cNvSpPr/>
            <p:nvPr/>
          </p:nvSpPr>
          <p:spPr>
            <a:xfrm flipH="1" rot="5400000">
              <a:off x="7072800" y="1666233"/>
              <a:ext cx="2574300" cy="15681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Shape 121"/>
            <p:cNvSpPr/>
            <p:nvPr/>
          </p:nvSpPr>
          <p:spPr>
            <a:xfrm rot="-5400000">
              <a:off x="8020586" y="2718091"/>
              <a:ext cx="1396200" cy="8508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Shape 122"/>
            <p:cNvSpPr/>
            <p:nvPr/>
          </p:nvSpPr>
          <p:spPr>
            <a:xfrm rot="-5400000">
              <a:off x="7178152" y="542729"/>
              <a:ext cx="1110900" cy="6768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Shape 123"/>
            <p:cNvSpPr/>
            <p:nvPr/>
          </p:nvSpPr>
          <p:spPr>
            <a:xfrm flipH="1" rot="-5400000">
              <a:off x="8242800" y="3381814"/>
              <a:ext cx="784500" cy="4779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Shape 124"/>
          <p:cNvGrpSpPr/>
          <p:nvPr/>
        </p:nvGrpSpPr>
        <p:grpSpPr>
          <a:xfrm>
            <a:off x="3" y="2738679"/>
            <a:ext cx="722479" cy="2404814"/>
            <a:chOff x="3" y="2750304"/>
            <a:chExt cx="722479" cy="2404814"/>
          </a:xfrm>
        </p:grpSpPr>
        <p:sp>
          <p:nvSpPr>
            <p:cNvPr id="125" name="Shape 125"/>
            <p:cNvSpPr/>
            <p:nvPr/>
          </p:nvSpPr>
          <p:spPr>
            <a:xfrm flipH="1" rot="5400000">
              <a:off x="-231667" y="3341328"/>
              <a:ext cx="1185900" cy="7224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Shape 126"/>
            <p:cNvSpPr/>
            <p:nvPr/>
          </p:nvSpPr>
          <p:spPr>
            <a:xfrm rot="5400000">
              <a:off x="-158106" y="3063819"/>
              <a:ext cx="808800" cy="4923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Shape 127"/>
            <p:cNvSpPr/>
            <p:nvPr/>
          </p:nvSpPr>
          <p:spPr>
            <a:xfrm flipH="1" rot="-5400000">
              <a:off x="-173394" y="4440518"/>
              <a:ext cx="888000" cy="5412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 rot="-5400000">
              <a:off x="-120146" y="2870454"/>
              <a:ext cx="614700" cy="3744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Shape 129"/>
            <p:cNvSpPr/>
            <p:nvPr/>
          </p:nvSpPr>
          <p:spPr>
            <a:xfrm flipH="1" rot="-5400000">
              <a:off x="228055" y="4058303"/>
              <a:ext cx="614400" cy="3744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Shape 130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 small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Shape 132"/>
          <p:cNvGrpSpPr/>
          <p:nvPr/>
        </p:nvGrpSpPr>
        <p:grpSpPr>
          <a:xfrm>
            <a:off x="7934862" y="4"/>
            <a:ext cx="1209178" cy="2774602"/>
            <a:chOff x="7395202" y="-6"/>
            <a:chExt cx="1748884" cy="4013021"/>
          </a:xfrm>
        </p:grpSpPr>
        <p:sp>
          <p:nvSpPr>
            <p:cNvPr id="133" name="Shape 133"/>
            <p:cNvSpPr/>
            <p:nvPr/>
          </p:nvSpPr>
          <p:spPr>
            <a:xfrm flipH="1" rot="5400000">
              <a:off x="7471942" y="406043"/>
              <a:ext cx="2078100" cy="12660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Shape 134"/>
            <p:cNvSpPr/>
            <p:nvPr/>
          </p:nvSpPr>
          <p:spPr>
            <a:xfrm flipH="1" rot="5400000">
              <a:off x="7072800" y="1666233"/>
              <a:ext cx="2574300" cy="15681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Shape 135"/>
            <p:cNvSpPr/>
            <p:nvPr/>
          </p:nvSpPr>
          <p:spPr>
            <a:xfrm rot="-5400000">
              <a:off x="8020586" y="2718091"/>
              <a:ext cx="1396200" cy="8508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Shape 136"/>
            <p:cNvSpPr/>
            <p:nvPr/>
          </p:nvSpPr>
          <p:spPr>
            <a:xfrm rot="-5400000">
              <a:off x="7178152" y="542729"/>
              <a:ext cx="1110900" cy="6768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Shape 137"/>
            <p:cNvSpPr/>
            <p:nvPr/>
          </p:nvSpPr>
          <p:spPr>
            <a:xfrm flipH="1" rot="-5400000">
              <a:off x="8242800" y="3381814"/>
              <a:ext cx="784500" cy="4779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" name="Shape 138"/>
          <p:cNvGrpSpPr/>
          <p:nvPr/>
        </p:nvGrpSpPr>
        <p:grpSpPr>
          <a:xfrm>
            <a:off x="0" y="2232486"/>
            <a:ext cx="874633" cy="2911267"/>
            <a:chOff x="3" y="2750304"/>
            <a:chExt cx="722479" cy="2404814"/>
          </a:xfrm>
        </p:grpSpPr>
        <p:sp>
          <p:nvSpPr>
            <p:cNvPr id="139" name="Shape 139"/>
            <p:cNvSpPr/>
            <p:nvPr/>
          </p:nvSpPr>
          <p:spPr>
            <a:xfrm flipH="1" rot="5400000">
              <a:off x="-231667" y="3341328"/>
              <a:ext cx="1185900" cy="7224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Shape 140"/>
            <p:cNvSpPr/>
            <p:nvPr/>
          </p:nvSpPr>
          <p:spPr>
            <a:xfrm rot="5400000">
              <a:off x="-158106" y="3063819"/>
              <a:ext cx="808800" cy="4923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 flipH="1" rot="-5400000">
              <a:off x="-173394" y="4440518"/>
              <a:ext cx="888000" cy="5412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Shape 142"/>
            <p:cNvSpPr/>
            <p:nvPr/>
          </p:nvSpPr>
          <p:spPr>
            <a:xfrm rot="-5400000">
              <a:off x="-120146" y="2870454"/>
              <a:ext cx="614700" cy="3744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Shape 143"/>
            <p:cNvSpPr/>
            <p:nvPr/>
          </p:nvSpPr>
          <p:spPr>
            <a:xfrm flipH="1" rot="-5400000">
              <a:off x="228055" y="4058303"/>
              <a:ext cx="614400" cy="3744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" name="Shape 144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41F3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1067087" y="912850"/>
            <a:ext cx="5972100" cy="63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b="1" sz="30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b="1" sz="30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b="1" sz="30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b="1" sz="30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b="1" sz="30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b="1" sz="30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b="1" sz="30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b="1" sz="30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b="1" sz="30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1067087" y="1650547"/>
            <a:ext cx="5972100" cy="27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600"/>
              </a:spcBef>
              <a:buClr>
                <a:srgbClr val="1C4587"/>
              </a:buClr>
              <a:buSzPct val="1000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>
              <a:spcBef>
                <a:spcPts val="480"/>
              </a:spcBef>
              <a:buClr>
                <a:srgbClr val="1C4587"/>
              </a:buClr>
              <a:buSzPct val="1000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>
              <a:spcBef>
                <a:spcPts val="480"/>
              </a:spcBef>
              <a:buClr>
                <a:srgbClr val="1C4587"/>
              </a:buClr>
              <a:buSzPct val="1000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>
              <a:spcBef>
                <a:spcPts val="360"/>
              </a:spcBef>
              <a:buClr>
                <a:srgbClr val="1C4587"/>
              </a:buClr>
              <a:buSzPct val="1000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>
              <a:spcBef>
                <a:spcPts val="360"/>
              </a:spcBef>
              <a:buClr>
                <a:srgbClr val="1C4587"/>
              </a:buClr>
              <a:buSzPct val="1000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>
              <a:spcBef>
                <a:spcPts val="360"/>
              </a:spcBef>
              <a:buClr>
                <a:srgbClr val="1C4587"/>
              </a:buClr>
              <a:buSzPct val="1000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>
              <a:spcBef>
                <a:spcPts val="360"/>
              </a:spcBef>
              <a:buClr>
                <a:srgbClr val="1C4587"/>
              </a:buClr>
              <a:buSzPct val="1000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>
              <a:spcBef>
                <a:spcPts val="360"/>
              </a:spcBef>
              <a:buClr>
                <a:srgbClr val="1C4587"/>
              </a:buClr>
              <a:buSzPct val="1000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>
              <a:spcBef>
                <a:spcPts val="360"/>
              </a:spcBef>
              <a:buClr>
                <a:srgbClr val="1C4587"/>
              </a:buClr>
              <a:buSzPct val="100000"/>
              <a:buFont typeface="Hind"/>
              <a:buChar char="»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jpg"/><Relationship Id="rId4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9.jpg"/><Relationship Id="rId4" Type="http://schemas.openxmlformats.org/officeDocument/2006/relationships/image" Target="../media/image0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jpg"/><Relationship Id="rId4" Type="http://schemas.openxmlformats.org/officeDocument/2006/relationships/image" Target="../media/image0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jpg"/><Relationship Id="rId4" Type="http://schemas.openxmlformats.org/officeDocument/2006/relationships/image" Target="../media/image0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ctrTitle"/>
          </p:nvPr>
        </p:nvSpPr>
        <p:spPr>
          <a:xfrm>
            <a:off x="100" y="1659550"/>
            <a:ext cx="9144000" cy="1159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Project Badger</a:t>
            </a:r>
          </a:p>
          <a:p>
            <a:pPr lvl="0">
              <a:spcBef>
                <a:spcPts val="0"/>
              </a:spcBef>
              <a:buNone/>
            </a:pPr>
            <a:r>
              <a:rPr lang="en" sz="1400"/>
              <a:t>Final Presentation / Demo</a:t>
            </a:r>
          </a:p>
        </p:txBody>
      </p:sp>
      <p:sp>
        <p:nvSpPr>
          <p:cNvPr id="178" name="Shape 178"/>
          <p:cNvSpPr txBox="1"/>
          <p:nvPr>
            <p:ph idx="1" type="subTitle"/>
          </p:nvPr>
        </p:nvSpPr>
        <p:spPr>
          <a:xfrm>
            <a:off x="2614250" y="3162625"/>
            <a:ext cx="3848100" cy="78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/>
              <a:t>Kyle Chan</a:t>
            </a:r>
          </a:p>
          <a:p>
            <a:pPr lvl="0">
              <a:spcBef>
                <a:spcPts val="0"/>
              </a:spcBef>
              <a:buNone/>
            </a:pPr>
            <a:r>
              <a:rPr lang="en" sz="1400"/>
              <a:t>Cyrus Noveloso</a:t>
            </a:r>
          </a:p>
          <a:p>
            <a:pPr lvl="0">
              <a:spcBef>
                <a:spcPts val="0"/>
              </a:spcBef>
              <a:buNone/>
            </a:pPr>
            <a:r>
              <a:rPr lang="en" sz="1400"/>
              <a:t>Brianne Tengan</a:t>
            </a:r>
          </a:p>
          <a:p>
            <a:pPr lvl="0">
              <a:spcBef>
                <a:spcPts val="0"/>
              </a:spcBef>
              <a:buNone/>
            </a:pPr>
            <a:r>
              <a:rPr lang="en" sz="1400"/>
              <a:t>Zachary Dorman</a:t>
            </a:r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3874" y="3743374"/>
            <a:ext cx="1400124" cy="140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1067087" y="912850"/>
            <a:ext cx="5972100" cy="636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1067087" y="1650547"/>
            <a:ext cx="5972100" cy="276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How it works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Design choices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Special features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1067087" y="912850"/>
            <a:ext cx="5972100" cy="636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Setup</a:t>
            </a: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1067100" y="1642300"/>
            <a:ext cx="2977800" cy="321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Control Setup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Plug in battery</a:t>
            </a:r>
          </a:p>
        </p:txBody>
      </p:sp>
      <p:sp>
        <p:nvSpPr>
          <p:cNvPr id="192" name="Shape 192"/>
          <p:cNvSpPr txBox="1"/>
          <p:nvPr>
            <p:ph idx="2" type="body"/>
          </p:nvPr>
        </p:nvSpPr>
        <p:spPr>
          <a:xfrm>
            <a:off x="4224148" y="1642300"/>
            <a:ext cx="2977800" cy="321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Outlet Setup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Plug in power switch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Plug in DC adapter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Connect appliance/power strip</a:t>
            </a:r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333275" y="3323662"/>
            <a:ext cx="1605299" cy="160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4913712" y="3326976"/>
            <a:ext cx="1598673" cy="1598673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/>
          <p:nvPr/>
        </p:nvSpPr>
        <p:spPr>
          <a:xfrm>
            <a:off x="5066475" y="3420575"/>
            <a:ext cx="306000" cy="258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highlight>
                <a:srgbClr val="F3F3F3"/>
              </a:highlight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1403875" y="4419450"/>
            <a:ext cx="306000" cy="258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highlight>
                <a:srgbClr val="F3F3F3"/>
              </a:highlight>
            </a:endParaRPr>
          </a:p>
        </p:txBody>
      </p:sp>
      <p:sp>
        <p:nvSpPr>
          <p:cNvPr id="197" name="Shape 197"/>
          <p:cNvSpPr/>
          <p:nvPr/>
        </p:nvSpPr>
        <p:spPr>
          <a:xfrm rot="10800000">
            <a:off x="6341200" y="3420575"/>
            <a:ext cx="306000" cy="258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highlight>
                <a:srgbClr val="F3F3F3"/>
              </a:highlight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1067087" y="912850"/>
            <a:ext cx="5972100" cy="636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Operation</a:t>
            </a:r>
          </a:p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1067087" y="1650547"/>
            <a:ext cx="5972100" cy="276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How to use</a:t>
            </a:r>
          </a:p>
          <a:p>
            <a:pPr indent="-342900" lvl="0" marL="457200">
              <a:spcBef>
                <a:spcPts val="0"/>
              </a:spcBef>
              <a:buSzPct val="100000"/>
            </a:pPr>
            <a:r>
              <a:rPr lang="en" sz="1800">
                <a:solidFill>
                  <a:schemeClr val="lt1"/>
                </a:solidFill>
              </a:rPr>
              <a:t>Press switch to toggle power state of appliance</a:t>
            </a:r>
          </a:p>
          <a:p>
            <a:pPr indent="-342900" lvl="0" marL="457200">
              <a:spcBef>
                <a:spcPts val="0"/>
              </a:spcBef>
              <a:buSzPct val="100000"/>
            </a:pPr>
            <a:r>
              <a:rPr lang="en" sz="1800">
                <a:solidFill>
                  <a:schemeClr val="lt1"/>
                </a:solidFill>
              </a:rPr>
              <a:t>Press button to display power draw on LCD</a:t>
            </a:r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282450" y="2737500"/>
            <a:ext cx="2335549" cy="2335549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/>
          <p:nvPr/>
        </p:nvSpPr>
        <p:spPr>
          <a:xfrm rot="-8128888">
            <a:off x="3029178" y="4095867"/>
            <a:ext cx="252446" cy="17819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highlight>
                <a:srgbClr val="F3F3F3"/>
              </a:highlight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1202725" y="3156100"/>
            <a:ext cx="306000" cy="258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highlight>
                <a:srgbClr val="F3F3F3"/>
              </a:highlight>
            </a:endParaRPr>
          </a:p>
        </p:txBody>
      </p:sp>
      <p:pic>
        <p:nvPicPr>
          <p:cNvPr id="207" name="Shape 2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4704225" y="2737786"/>
            <a:ext cx="2334976" cy="233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1067087" y="912850"/>
            <a:ext cx="5972100" cy="636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 Choices</a:t>
            </a:r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1067087" y="1650547"/>
            <a:ext cx="5972100" cy="276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Compactness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In-line current sensor</a:t>
            </a:r>
          </a:p>
        </p:txBody>
      </p:sp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9" y="2729674"/>
            <a:ext cx="2015272" cy="2015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1450" y="2729674"/>
            <a:ext cx="2015272" cy="2015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1067087" y="912850"/>
            <a:ext cx="5972100" cy="636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 Choices</a:t>
            </a:r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1067087" y="1501297"/>
            <a:ext cx="5972100" cy="276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en">
                <a:solidFill>
                  <a:schemeClr val="lt1"/>
                </a:solidFill>
              </a:rPr>
              <a:t>Two breadboards in control module</a:t>
            </a:r>
          </a:p>
        </p:txBody>
      </p:sp>
      <p:pic>
        <p:nvPicPr>
          <p:cNvPr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9725" y="2094575"/>
            <a:ext cx="2549000" cy="2980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1067087" y="912850"/>
            <a:ext cx="5972100" cy="636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Special Features</a:t>
            </a:r>
          </a:p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1067087" y="1650547"/>
            <a:ext cx="5972100" cy="276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Power saving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LCD auto shut down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Charging port</a:t>
            </a:r>
          </a:p>
        </p:txBody>
      </p:sp>
      <p:pic>
        <p:nvPicPr>
          <p:cNvPr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9500" y="2633200"/>
            <a:ext cx="2311552" cy="2311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1067087" y="912850"/>
            <a:ext cx="5972100" cy="636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Future Improvements</a:t>
            </a:r>
          </a:p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1067087" y="1650547"/>
            <a:ext cx="5972100" cy="276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Use PCB’s to reduce form factor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Control Module &gt; Remote shape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Outlet Module &gt; Outlet mountable</a:t>
            </a:r>
          </a:p>
        </p:txBody>
      </p:sp>
      <p:pic>
        <p:nvPicPr>
          <p:cNvPr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9774" y="2931349"/>
            <a:ext cx="2143825" cy="214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2825" y="2931350"/>
            <a:ext cx="2143825" cy="214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idx="1" type="body"/>
          </p:nvPr>
        </p:nvSpPr>
        <p:spPr>
          <a:xfrm>
            <a:off x="2225675" y="2161800"/>
            <a:ext cx="4692600" cy="819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Thank you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Any Questions?</a:t>
            </a:r>
          </a:p>
        </p:txBody>
      </p:sp>
      <p:pic>
        <p:nvPicPr>
          <p:cNvPr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3874" y="3743374"/>
            <a:ext cx="1400124" cy="140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Dumain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